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45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50" Type="http://schemas.openxmlformats.org/officeDocument/2006/relationships/slide" Target="slides/slide45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1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2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3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0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jp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514774" y="1242050"/>
            <a:ext cx="8100899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Getting to Massive Sensor Networks by Tenfold Steps</a:t>
            </a:r>
          </a:p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Orders of magnitude from mainframes to the IoT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Reports are hard to specify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Implementation backlogs threaten the relevance of reports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Iteration is difficult or impossible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IT is seen as a roadblock, not an enabler</a:t>
            </a: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Knowledge workers are malcontents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Steve and Steve made a usable “personal” computer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Bob wrote a tool that enables individuals to crunch numbers and make their own analyses and reports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But, then...</a:t>
            </a: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Bob? You know how this story goes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IBM put their product development process aside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IBM PC matched Apple for price, and was a little more capable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Jon and Mitch wrote a very similar tool for knowledge workers</a:t>
            </a: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But, then...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2400"/>
            <a:ext cx="6742850" cy="483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PC processors became the fastest processors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PC GPUs became the fastest GPUs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Large storage became arrays of PC-sized disks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Data centers are full of many PC-architecture servers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After that, everything looked like a PC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likely is it that the optimal CPU is a Core i7 or Xeon?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...that the optimal storage unit is 3.5 inches?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...that the best graphics performance is from an array of PC GPU cores?</a:t>
            </a: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Does that make sense?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8086: 29,000 transistors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ARM1: 25,000 transistors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And yet, ARM could make no dent in the PC industry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example: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Wasn’t quite ready for the PC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Eventually became Power PC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Never caught  up</a:t>
            </a: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IBM had their own RISC SPU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Mainframes numbered in the tens of thousands, at their peak, and still number in the low to middle tens of thousands worldwide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Orders of magnitude	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PCs very quickly went from 100s of thousands of unit to millions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mature PC market is measured in the hundreds of millions of units</a:t>
            </a: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Orders of magnitude	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418075" y="3041225"/>
            <a:ext cx="3901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zigurd.com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surfaceable.com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http://amzn.com/dp/1118183495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http://amzn.com/dp/1449316646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 just google “zigurd”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zigurd.mednieks@gmail.com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617 500 7369</a:t>
            </a: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Zigurd Mednieks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1300" cy="49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 flipH="1">
            <a:off x="2120100" y="2865125"/>
            <a:ext cx="13499" cy="12191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4" name="Shape 164"/>
          <p:cNvSpPr txBox="1"/>
          <p:nvPr/>
        </p:nvSpPr>
        <p:spPr>
          <a:xfrm>
            <a:off x="1300475" y="2157462"/>
            <a:ext cx="20253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Ramps up to millions of units, quickly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1300" cy="49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Shape 170"/>
          <p:cNvCxnSpPr/>
          <p:nvPr/>
        </p:nvCxnSpPr>
        <p:spPr>
          <a:xfrm flipH="1" rot="10800000">
            <a:off x="5188375" y="1063324"/>
            <a:ext cx="1402200" cy="1017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1" name="Shape 171"/>
          <p:cNvSpPr txBox="1"/>
          <p:nvPr/>
        </p:nvSpPr>
        <p:spPr>
          <a:xfrm>
            <a:off x="3684700" y="853425"/>
            <a:ext cx="16122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Ruh roh! What happened here?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mass market supports unprecedented R&amp;D spending levels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Not just processor R&amp;D, but production process spending: More than $10 billion in </a:t>
            </a:r>
            <a:r>
              <a:rPr i="1" lang="en"/>
              <a:t>annual</a:t>
            </a:r>
            <a:r>
              <a:rPr lang="en"/>
              <a:t> capex</a:t>
            </a:r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Outspending the rest of the industry, by an order of magnitude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2400"/>
            <a:ext cx="7819825" cy="48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750" y="-42200"/>
            <a:ext cx="5806225" cy="52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348125" cy="48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Billions of transistors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That gets you the ability to make deeper pipelines, bigger caches, etc.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It also gets you smaller dimensions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Smaller dimensions means you can do these things with less cost and less power</a:t>
            </a: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What do you get for all that money?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Apple, again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Apple wanted a tablet computer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wanted it to have a long battery life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Untethered, natural computing everywhere</a:t>
            </a:r>
          </a:p>
        </p:txBody>
      </p:sp>
      <p:sp>
        <p:nvSpPr>
          <p:cNvPr id="204" name="Shape 20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How do you break a dominance this strong?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300" y="67950"/>
            <a:ext cx="3620249" cy="50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300" y="67950"/>
            <a:ext cx="3620249" cy="50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156550" y="1466425"/>
            <a:ext cx="730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>
                <a:solidFill>
                  <a:srgbClr val="CC0000"/>
                </a:solidFill>
              </a:rPr>
              <a:t>Not that one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3000"/>
              <a:t>Enterprise Android</a:t>
            </a:r>
          </a:p>
          <a:p>
            <a:pPr rtl="0">
              <a:spcBef>
                <a:spcPts val="0"/>
              </a:spcBef>
              <a:buNone/>
            </a:pPr>
            <a:r>
              <a:rPr i="1" lang="en" sz="3000"/>
              <a:t>Programming Android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The upcoming Deep Dive series for Addison Wesley, as series editor</a:t>
            </a:r>
          </a:p>
          <a:p>
            <a:pPr rtl="0">
              <a:spcBef>
                <a:spcPts val="0"/>
              </a:spcBef>
              <a:buNone/>
            </a:pPr>
            <a:r>
              <a:rPr i="1" lang="en" sz="3000"/>
              <a:t>The Mobile Sensing Enterprise</a:t>
            </a:r>
            <a:r>
              <a:rPr lang="en" sz="3000"/>
              <a:t> for APress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Contact me re early access and if you want to be an author: zigurd.mednieks@gmail.com</a:t>
            </a:r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Books	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2400"/>
            <a:ext cx="7271175" cy="48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287700" y="1120975"/>
            <a:ext cx="4140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solidFill>
                  <a:srgbClr val="CC0000"/>
                </a:solidFill>
              </a:rPr>
              <a:t>This one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2400"/>
            <a:ext cx="7271175" cy="48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first phone that was more than an implementation of theITU standard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Apps: Calculator, clock, calendar, currency converter, snake game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Better SMS UX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Needs a CPU!</a:t>
            </a: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 then came Nokia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5655750" y="4558450"/>
            <a:ext cx="33933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"/>
              <a:t>"Nokia 6110" by Trogain - Own work. Licensed under CC BY-SA 3.0 via Wikimedia Commons - http://commons.wikimedia.org/wiki/File:Nokia_6110.jpg#/media/File:Nokia_6110.jpg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111" y="0"/>
            <a:ext cx="26545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And you need knowledge workers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want mobile devices now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want to get information anywhere, anytime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 parts of the world, knowledge workers never used a PC, they can skip over the PC</a:t>
            </a:r>
          </a:p>
        </p:txBody>
      </p:sp>
      <p:sp>
        <p:nvSpPr>
          <p:cNvPr id="244" name="Shape 24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How do you break a dominance this strong?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PCs topped out at around 400 million units and are in decline, currently about 300 million units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Why? They no longer dominate manufacturing economics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PCs were used by many people who did not need them because they were the least expensive way to access information</a:t>
            </a:r>
          </a:p>
        </p:txBody>
      </p:sp>
      <p:sp>
        <p:nvSpPr>
          <p:cNvPr id="250" name="Shape 25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Billions and billions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People are choosing mobile devices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Mobile device component economics has broken the stranglehold of PC economics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Mobile shifted the emphasis to power efficiency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ARM’s business model steered around Intel’s unassailable fortress: Intel’s fabs</a:t>
            </a:r>
          </a:p>
        </p:txBody>
      </p:sp>
      <p:sp>
        <p:nvSpPr>
          <p:cNvPr id="256" name="Shape 25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Mobile dominance	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Imaging has been driven by its role in smart mobile device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Like GPUs and storage, the center pf gravity in imaging is moving toward mass-market devices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Prediction: High-end cameras will become arrays of devices, photography will become  computational</a:t>
            </a:r>
          </a:p>
        </p:txBody>
      </p:sp>
      <p:sp>
        <p:nvSpPr>
          <p:cNvPr id="262" name="Shape 26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Imaging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IoT will drive unit volumes in the 10s of billions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Different peripherals will be SoC integrated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Different applications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ARM will carry their advantage in power management into IoT</a:t>
            </a:r>
          </a:p>
        </p:txBody>
      </p:sp>
      <p:sp>
        <p:nvSpPr>
          <p:cNvPr id="268" name="Shape 26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after mobile?	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...just not evenly distributed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Near 20 billion ARM CPUs annually in embedded processors, compared to a little under 2 billion in mobile devices</a:t>
            </a:r>
          </a:p>
        </p:txBody>
      </p:sp>
      <p:sp>
        <p:nvSpPr>
          <p:cNvPr id="274" name="Shape 27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future is here...	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Knowledge workers and their environment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Discontent and change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Orders of magnitude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the established order is overturned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How that will play out in the coming age of sensor networks</a:t>
            </a: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this story about?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Proximity sensors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Temperature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Barometric pressure sensors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Position sensors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Magnetic field sensors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Acceleration sensors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Microphones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Magnetometers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Flow sensors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Pressure sensors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Different peripherals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Like CPUs and storage for PCs…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Like cameras for mobile phones…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Sensors will become inexpensive, small, and highly capable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Some of this already happened for mobile devices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i="1" lang="en" sz="2400"/>
              <a:t>Application ideas will come from looking ahead down the price curve for sensors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Sensors ride the wave of billions of units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Knowledge workers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wanted to do their own analysis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wanted to be mobile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apps that will drive IoT adoption will be compelling to knowledge workers</a:t>
            </a:r>
          </a:p>
        </p:txBody>
      </p:sp>
      <p:sp>
        <p:nvSpPr>
          <p:cNvPr id="292" name="Shape 29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will drive adoption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From sensors, to storage, to analysis, to Web scripting, to presentation</a:t>
            </a:r>
          </a:p>
        </p:txBody>
      </p:sp>
      <p:sp>
        <p:nvSpPr>
          <p:cNvPr id="298" name="Shape 29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Instant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52400"/>
            <a:ext cx="5943600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Radio experts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/>
              <a:t>Sensor experts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SoC architects</a:t>
            </a:r>
          </a:p>
        </p:txBody>
      </p:sp>
      <p:sp>
        <p:nvSpPr>
          <p:cNvPr id="309" name="Shape 30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 want to hear from you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Embedded Programming with Android: Bringing Up an Android System from Scratch (Android Deep Dive)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Roger Ye</a:t>
            </a: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Android Deep Dive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Knowledge workers have been around (unlike factory workers) forever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Tallying and reckoning has been around for about 50,000 years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Offices have been around for about 500 years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Knowledge workers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Mainframe computing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Report generation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Getting information to knowledge workers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Knowledge workers drive information management progress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IBM used to be 80%+ of the computing industry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Information Management System (IMS), created for the Apollo space program dominated software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This was before computing got exposed to a mass-market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first industry dominance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Knowledge workers depend on information in IMS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Information is delivered in the form of reports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Knowledge workers specify the reports they need, IT personnel program them… someday</a:t>
            </a: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IBM mainframes, IMS, and knowledge workers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