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744815de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744815de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744815de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744815de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744815de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744815de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744815de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744815de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744815de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744815de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744815de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744815de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744815de0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744815d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744815de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744815de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744815de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744815de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744815de0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744815de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xtensions.gnome.or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34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new in Fedora 34 and GNOME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50" y="96250"/>
            <a:ext cx="72580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600" y="177925"/>
            <a:ext cx="532447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new features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Linux Kernel 5.11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standard Workstation version includes Gnome 3 version 40 (aka Gnome 40)</a:t>
            </a:r>
            <a:br>
              <a:rPr lang="en"/>
            </a:br>
            <a:r>
              <a:rPr lang="en"/>
              <a:t>This is a big change, so far looks good. I’ll focus on this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PipeWire replaces Pulse Audio - probably won’t be a major issue for our current users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I3WM spin. A tiling window </a:t>
            </a:r>
            <a:r>
              <a:rPr lang="en"/>
              <a:t>manager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ARM support.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BTFS: Butter File System is the default. This was made standard in Fedora 33.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GNOME 40 changes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I’ll make a short presentation of the major changes.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First, after the installation my Gnome Shell extensions timed out so I went to the GNOME shell extensions page: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https://extensions.gnome.org/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25" y="2617675"/>
            <a:ext cx="8902323" cy="24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GNOME 40 changes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87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major change from the previous version is as you will note, the activities is on the bottom.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778" y="1908400"/>
            <a:ext cx="5961198" cy="2911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0625" y="1903300"/>
            <a:ext cx="10200" cy="2760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1806350" y="4689350"/>
            <a:ext cx="1566600" cy="5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GNOME 40 changes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87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spaces are horizontal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778" y="1908400"/>
            <a:ext cx="5961198" cy="29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GNOME 40 Tour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475" y="309563"/>
            <a:ext cx="76485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325" y="249350"/>
            <a:ext cx="73914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400" y="438150"/>
            <a:ext cx="68199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