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57" r:id="rId4"/>
    <p:sldId id="268" r:id="rId5"/>
    <p:sldId id="269" r:id="rId6"/>
    <p:sldId id="270" r:id="rId7"/>
    <p:sldId id="258" r:id="rId8"/>
    <p:sldId id="259" r:id="rId9"/>
    <p:sldId id="261" r:id="rId10"/>
    <p:sldId id="262" r:id="rId11"/>
    <p:sldId id="263" r:id="rId12"/>
    <p:sldId id="265" r:id="rId13"/>
    <p:sldId id="266" r:id="rId14"/>
    <p:sldId id="272" r:id="rId15"/>
    <p:sldId id="267" r:id="rId16"/>
    <p:sldId id="273" r:id="rId17"/>
    <p:sldId id="274" r:id="rId18"/>
    <p:sldId id="275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11336-520F-436E-B6D3-ED184CF055F9}" v="32" dt="2020-10-21T23:42:38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Frankston" userId="10a2ccb2b2a54109" providerId="LiveId" clId="{66F11336-520F-436E-B6D3-ED184CF055F9}"/>
    <pc:docChg chg="undo custSel mod addSld delSld modSld sldOrd">
      <pc:chgData name="Bob Frankston" userId="10a2ccb2b2a54109" providerId="LiveId" clId="{66F11336-520F-436E-B6D3-ED184CF055F9}" dt="2020-10-22T01:37:53.223" v="6867" actId="47"/>
      <pc:docMkLst>
        <pc:docMk/>
      </pc:docMkLst>
      <pc:sldChg chg="addSp delSp modSp mod ord">
        <pc:chgData name="Bob Frankston" userId="10a2ccb2b2a54109" providerId="LiveId" clId="{66F11336-520F-436E-B6D3-ED184CF055F9}" dt="2020-10-21T23:43:03.782" v="6866" actId="11529"/>
        <pc:sldMkLst>
          <pc:docMk/>
          <pc:sldMk cId="3658472021" sldId="256"/>
        </pc:sldMkLst>
        <pc:picChg chg="add del">
          <ac:chgData name="Bob Frankston" userId="10a2ccb2b2a54109" providerId="LiveId" clId="{66F11336-520F-436E-B6D3-ED184CF055F9}" dt="2020-10-20T23:06:43.768" v="4379"/>
          <ac:picMkLst>
            <pc:docMk/>
            <pc:sldMk cId="3658472021" sldId="256"/>
            <ac:picMk id="4" creationId="{83261858-2F1F-4BCC-A13B-9A88E638AAF0}"/>
          </ac:picMkLst>
        </pc:picChg>
        <pc:picChg chg="add mod">
          <ac:chgData name="Bob Frankston" userId="10a2ccb2b2a54109" providerId="LiveId" clId="{66F11336-520F-436E-B6D3-ED184CF055F9}" dt="2020-10-21T17:18:59.690" v="6775" actId="1076"/>
          <ac:picMkLst>
            <pc:docMk/>
            <pc:sldMk cId="3658472021" sldId="256"/>
            <ac:picMk id="6" creationId="{06A7EAFE-7364-41A2-A419-B10BF6880753}"/>
          </ac:picMkLst>
        </pc:picChg>
        <pc:picChg chg="del">
          <ac:chgData name="Bob Frankston" userId="10a2ccb2b2a54109" providerId="LiveId" clId="{66F11336-520F-436E-B6D3-ED184CF055F9}" dt="2020-10-21T23:42:38.631" v="6864" actId="478"/>
          <ac:picMkLst>
            <pc:docMk/>
            <pc:sldMk cId="3658472021" sldId="256"/>
            <ac:picMk id="1026" creationId="{38532CDD-D4D4-4B32-84FD-10CF9EA84F01}"/>
          </ac:picMkLst>
        </pc:picChg>
        <pc:cxnChg chg="add del">
          <ac:chgData name="Bob Frankston" userId="10a2ccb2b2a54109" providerId="LiveId" clId="{66F11336-520F-436E-B6D3-ED184CF055F9}" dt="2020-10-21T23:43:03.782" v="6866" actId="11529"/>
          <ac:cxnSpMkLst>
            <pc:docMk/>
            <pc:sldMk cId="3658472021" sldId="256"/>
            <ac:cxnSpMk id="8" creationId="{CFDDCBD4-2E47-44AF-9D21-9100EE129B10}"/>
          </ac:cxnSpMkLst>
        </pc:cxnChg>
      </pc:sldChg>
      <pc:sldChg chg="addSp modSp new mod modNotesTx">
        <pc:chgData name="Bob Frankston" userId="10a2ccb2b2a54109" providerId="LiveId" clId="{66F11336-520F-436E-B6D3-ED184CF055F9}" dt="2020-10-20T23:00:01.567" v="3573" actId="1076"/>
        <pc:sldMkLst>
          <pc:docMk/>
          <pc:sldMk cId="3418142932" sldId="257"/>
        </pc:sldMkLst>
        <pc:spChg chg="mod">
          <ac:chgData name="Bob Frankston" userId="10a2ccb2b2a54109" providerId="LiveId" clId="{66F11336-520F-436E-B6D3-ED184CF055F9}" dt="2020-10-20T19:17:03.784" v="23" actId="20577"/>
          <ac:spMkLst>
            <pc:docMk/>
            <pc:sldMk cId="3418142932" sldId="257"/>
            <ac:spMk id="2" creationId="{1BE65615-68FE-4742-9B1A-F979FE75E4FF}"/>
          </ac:spMkLst>
        </pc:spChg>
        <pc:spChg chg="mod">
          <ac:chgData name="Bob Frankston" userId="10a2ccb2b2a54109" providerId="LiveId" clId="{66F11336-520F-436E-B6D3-ED184CF055F9}" dt="2020-10-20T19:32:52.541" v="306" actId="20577"/>
          <ac:spMkLst>
            <pc:docMk/>
            <pc:sldMk cId="3418142932" sldId="257"/>
            <ac:spMk id="3" creationId="{0518213E-9D50-44C9-B102-71929D4F0508}"/>
          </ac:spMkLst>
        </pc:spChg>
        <pc:picChg chg="add mod">
          <ac:chgData name="Bob Frankston" userId="10a2ccb2b2a54109" providerId="LiveId" clId="{66F11336-520F-436E-B6D3-ED184CF055F9}" dt="2020-10-20T23:00:01.567" v="3573" actId="1076"/>
          <ac:picMkLst>
            <pc:docMk/>
            <pc:sldMk cId="3418142932" sldId="257"/>
            <ac:picMk id="5" creationId="{B552C811-302D-4F33-B895-0C8FB5D168AB}"/>
          </ac:picMkLst>
        </pc:picChg>
        <pc:picChg chg="add mod">
          <ac:chgData name="Bob Frankston" userId="10a2ccb2b2a54109" providerId="LiveId" clId="{66F11336-520F-436E-B6D3-ED184CF055F9}" dt="2020-10-20T19:18:02.741" v="26" actId="1076"/>
          <ac:picMkLst>
            <pc:docMk/>
            <pc:sldMk cId="3418142932" sldId="257"/>
            <ac:picMk id="2050" creationId="{C40E278F-5EA8-4648-9620-00EF11025593}"/>
          </ac:picMkLst>
        </pc:picChg>
        <pc:picChg chg="add mod">
          <ac:chgData name="Bob Frankston" userId="10a2ccb2b2a54109" providerId="LiveId" clId="{66F11336-520F-436E-B6D3-ED184CF055F9}" dt="2020-10-20T19:33:10.337" v="307" actId="1076"/>
          <ac:picMkLst>
            <pc:docMk/>
            <pc:sldMk cId="3418142932" sldId="257"/>
            <ac:picMk id="2052" creationId="{6C58B5D5-FB51-4A20-B2ED-9C2069185565}"/>
          </ac:picMkLst>
        </pc:picChg>
      </pc:sldChg>
      <pc:sldChg chg="addSp delSp modSp new mod setBg">
        <pc:chgData name="Bob Frankston" userId="10a2ccb2b2a54109" providerId="LiveId" clId="{66F11336-520F-436E-B6D3-ED184CF055F9}" dt="2020-10-20T22:08:45.016" v="1379" actId="20577"/>
        <pc:sldMkLst>
          <pc:docMk/>
          <pc:sldMk cId="2723609509" sldId="258"/>
        </pc:sldMkLst>
        <pc:spChg chg="mod">
          <ac:chgData name="Bob Frankston" userId="10a2ccb2b2a54109" providerId="LiveId" clId="{66F11336-520F-436E-B6D3-ED184CF055F9}" dt="2020-10-20T19:35:51.294" v="731" actId="20577"/>
          <ac:spMkLst>
            <pc:docMk/>
            <pc:sldMk cId="2723609509" sldId="258"/>
            <ac:spMk id="2" creationId="{13743F8F-8DD9-4A4D-9755-39F6E55B4E43}"/>
          </ac:spMkLst>
        </pc:spChg>
        <pc:spChg chg="del mod">
          <ac:chgData name="Bob Frankston" userId="10a2ccb2b2a54109" providerId="LiveId" clId="{66F11336-520F-436E-B6D3-ED184CF055F9}" dt="2020-10-20T19:35:43.492" v="730" actId="26606"/>
          <ac:spMkLst>
            <pc:docMk/>
            <pc:sldMk cId="2723609509" sldId="258"/>
            <ac:spMk id="3" creationId="{48C84F24-68B8-4116-84CD-53D7DD907E81}"/>
          </ac:spMkLst>
        </pc:spChg>
        <pc:spChg chg="add">
          <ac:chgData name="Bob Frankston" userId="10a2ccb2b2a54109" providerId="LiveId" clId="{66F11336-520F-436E-B6D3-ED184CF055F9}" dt="2020-10-20T19:35:43.492" v="730" actId="26606"/>
          <ac:spMkLst>
            <pc:docMk/>
            <pc:sldMk cId="2723609509" sldId="258"/>
            <ac:spMk id="9" creationId="{2F56F8EA-3356-4455-9899-320874F6E465}"/>
          </ac:spMkLst>
        </pc:spChg>
        <pc:graphicFrameChg chg="add mod">
          <ac:chgData name="Bob Frankston" userId="10a2ccb2b2a54109" providerId="LiveId" clId="{66F11336-520F-436E-B6D3-ED184CF055F9}" dt="2020-10-20T22:08:45.016" v="1379" actId="20577"/>
          <ac:graphicFrameMkLst>
            <pc:docMk/>
            <pc:sldMk cId="2723609509" sldId="258"/>
            <ac:graphicFrameMk id="5" creationId="{D102CB32-A768-4D3E-BFA2-BA3E1EF5C810}"/>
          </ac:graphicFrameMkLst>
        </pc:graphicFrameChg>
      </pc:sldChg>
      <pc:sldChg chg="modSp new mod modNotesTx">
        <pc:chgData name="Bob Frankston" userId="10a2ccb2b2a54109" providerId="LiveId" clId="{66F11336-520F-436E-B6D3-ED184CF055F9}" dt="2020-10-20T22:09:55.063" v="1547" actId="20577"/>
        <pc:sldMkLst>
          <pc:docMk/>
          <pc:sldMk cId="3383897767" sldId="259"/>
        </pc:sldMkLst>
        <pc:spChg chg="mod">
          <ac:chgData name="Bob Frankston" userId="10a2ccb2b2a54109" providerId="LiveId" clId="{66F11336-520F-436E-B6D3-ED184CF055F9}" dt="2020-10-20T19:38:01.940" v="812" actId="20577"/>
          <ac:spMkLst>
            <pc:docMk/>
            <pc:sldMk cId="3383897767" sldId="259"/>
            <ac:spMk id="2" creationId="{CDB51965-D43D-448F-BFFE-D97381FABEE4}"/>
          </ac:spMkLst>
        </pc:spChg>
        <pc:spChg chg="mod">
          <ac:chgData name="Bob Frankston" userId="10a2ccb2b2a54109" providerId="LiveId" clId="{66F11336-520F-436E-B6D3-ED184CF055F9}" dt="2020-10-20T22:09:48.744" v="1530" actId="20577"/>
          <ac:spMkLst>
            <pc:docMk/>
            <pc:sldMk cId="3383897767" sldId="259"/>
            <ac:spMk id="3" creationId="{B4AD0E3E-2F81-4105-B666-4D73C020E3D6}"/>
          </ac:spMkLst>
        </pc:spChg>
      </pc:sldChg>
      <pc:sldChg chg="modSp new del mod">
        <pc:chgData name="Bob Frankston" userId="10a2ccb2b2a54109" providerId="LiveId" clId="{66F11336-520F-436E-B6D3-ED184CF055F9}" dt="2020-10-22T01:37:53.223" v="6867" actId="47"/>
        <pc:sldMkLst>
          <pc:docMk/>
          <pc:sldMk cId="2277544635" sldId="260"/>
        </pc:sldMkLst>
        <pc:spChg chg="mod">
          <ac:chgData name="Bob Frankston" userId="10a2ccb2b2a54109" providerId="LiveId" clId="{66F11336-520F-436E-B6D3-ED184CF055F9}" dt="2020-10-20T22:04:19.033" v="921" actId="20577"/>
          <ac:spMkLst>
            <pc:docMk/>
            <pc:sldMk cId="2277544635" sldId="260"/>
            <ac:spMk id="2" creationId="{76224EB5-A819-4D5F-9F9E-A22672E12E6F}"/>
          </ac:spMkLst>
        </pc:spChg>
        <pc:spChg chg="mod">
          <ac:chgData name="Bob Frankston" userId="10a2ccb2b2a54109" providerId="LiveId" clId="{66F11336-520F-436E-B6D3-ED184CF055F9}" dt="2020-10-20T22:15:51.376" v="2129" actId="20577"/>
          <ac:spMkLst>
            <pc:docMk/>
            <pc:sldMk cId="2277544635" sldId="260"/>
            <ac:spMk id="3" creationId="{6C5FDC18-8ECB-4029-BFB5-27C2AFC79E1A}"/>
          </ac:spMkLst>
        </pc:spChg>
      </pc:sldChg>
      <pc:sldChg chg="modSp new mod">
        <pc:chgData name="Bob Frankston" userId="10a2ccb2b2a54109" providerId="LiveId" clId="{66F11336-520F-436E-B6D3-ED184CF055F9}" dt="2020-10-21T22:06:24.351" v="6863" actId="20577"/>
        <pc:sldMkLst>
          <pc:docMk/>
          <pc:sldMk cId="2220035045" sldId="261"/>
        </pc:sldMkLst>
        <pc:spChg chg="mod">
          <ac:chgData name="Bob Frankston" userId="10a2ccb2b2a54109" providerId="LiveId" clId="{66F11336-520F-436E-B6D3-ED184CF055F9}" dt="2020-10-20T22:05:59.574" v="1109" actId="20577"/>
          <ac:spMkLst>
            <pc:docMk/>
            <pc:sldMk cId="2220035045" sldId="261"/>
            <ac:spMk id="2" creationId="{C3E4095F-13A4-45BD-8CAE-2261318AE5C3}"/>
          </ac:spMkLst>
        </pc:spChg>
        <pc:spChg chg="mod">
          <ac:chgData name="Bob Frankston" userId="10a2ccb2b2a54109" providerId="LiveId" clId="{66F11336-520F-436E-B6D3-ED184CF055F9}" dt="2020-10-21T22:06:24.351" v="6863" actId="20577"/>
          <ac:spMkLst>
            <pc:docMk/>
            <pc:sldMk cId="2220035045" sldId="261"/>
            <ac:spMk id="3" creationId="{DC16CD37-78BC-4324-A043-1E16E99722BF}"/>
          </ac:spMkLst>
        </pc:spChg>
      </pc:sldChg>
      <pc:sldChg chg="modSp new mod">
        <pc:chgData name="Bob Frankston" userId="10a2ccb2b2a54109" providerId="LiveId" clId="{66F11336-520F-436E-B6D3-ED184CF055F9}" dt="2020-10-20T22:13:06.109" v="1924" actId="20577"/>
        <pc:sldMkLst>
          <pc:docMk/>
          <pc:sldMk cId="1248237255" sldId="262"/>
        </pc:sldMkLst>
        <pc:spChg chg="mod">
          <ac:chgData name="Bob Frankston" userId="10a2ccb2b2a54109" providerId="LiveId" clId="{66F11336-520F-436E-B6D3-ED184CF055F9}" dt="2020-10-20T22:10:37.004" v="1610" actId="20577"/>
          <ac:spMkLst>
            <pc:docMk/>
            <pc:sldMk cId="1248237255" sldId="262"/>
            <ac:spMk id="2" creationId="{8E5619A6-3998-48B7-876F-B65B37ECA969}"/>
          </ac:spMkLst>
        </pc:spChg>
        <pc:spChg chg="mod">
          <ac:chgData name="Bob Frankston" userId="10a2ccb2b2a54109" providerId="LiveId" clId="{66F11336-520F-436E-B6D3-ED184CF055F9}" dt="2020-10-20T22:13:06.109" v="1924" actId="20577"/>
          <ac:spMkLst>
            <pc:docMk/>
            <pc:sldMk cId="1248237255" sldId="262"/>
            <ac:spMk id="3" creationId="{804CCDC8-374F-42F1-AF57-BF4469CBC2D8}"/>
          </ac:spMkLst>
        </pc:spChg>
      </pc:sldChg>
      <pc:sldChg chg="modSp new mod">
        <pc:chgData name="Bob Frankston" userId="10a2ccb2b2a54109" providerId="LiveId" clId="{66F11336-520F-436E-B6D3-ED184CF055F9}" dt="2020-10-20T22:17:34.206" v="2375" actId="6549"/>
        <pc:sldMkLst>
          <pc:docMk/>
          <pc:sldMk cId="2079460162" sldId="263"/>
        </pc:sldMkLst>
        <pc:spChg chg="mod">
          <ac:chgData name="Bob Frankston" userId="10a2ccb2b2a54109" providerId="LiveId" clId="{66F11336-520F-436E-B6D3-ED184CF055F9}" dt="2020-10-20T22:13:33.912" v="1975" actId="20577"/>
          <ac:spMkLst>
            <pc:docMk/>
            <pc:sldMk cId="2079460162" sldId="263"/>
            <ac:spMk id="2" creationId="{A5F3AB12-4D6D-4966-8713-F7254476AC63}"/>
          </ac:spMkLst>
        </pc:spChg>
        <pc:spChg chg="mod">
          <ac:chgData name="Bob Frankston" userId="10a2ccb2b2a54109" providerId="LiveId" clId="{66F11336-520F-436E-B6D3-ED184CF055F9}" dt="2020-10-20T22:17:34.206" v="2375" actId="6549"/>
          <ac:spMkLst>
            <pc:docMk/>
            <pc:sldMk cId="2079460162" sldId="263"/>
            <ac:spMk id="3" creationId="{79F416BB-A1D4-41BA-A0FD-A150DAEFDB63}"/>
          </ac:spMkLst>
        </pc:spChg>
      </pc:sldChg>
      <pc:sldChg chg="modSp new mod">
        <pc:chgData name="Bob Frankston" userId="10a2ccb2b2a54109" providerId="LiveId" clId="{66F11336-520F-436E-B6D3-ED184CF055F9}" dt="2020-10-21T12:25:23.642" v="6772" actId="20577"/>
        <pc:sldMkLst>
          <pc:docMk/>
          <pc:sldMk cId="1090569119" sldId="264"/>
        </pc:sldMkLst>
        <pc:spChg chg="mod">
          <ac:chgData name="Bob Frankston" userId="10a2ccb2b2a54109" providerId="LiveId" clId="{66F11336-520F-436E-B6D3-ED184CF055F9}" dt="2020-10-21T00:34:29.859" v="4853" actId="1076"/>
          <ac:spMkLst>
            <pc:docMk/>
            <pc:sldMk cId="1090569119" sldId="264"/>
            <ac:spMk id="2" creationId="{825D4F11-883D-45B6-A752-F8502653D503}"/>
          </ac:spMkLst>
        </pc:spChg>
        <pc:spChg chg="mod">
          <ac:chgData name="Bob Frankston" userId="10a2ccb2b2a54109" providerId="LiveId" clId="{66F11336-520F-436E-B6D3-ED184CF055F9}" dt="2020-10-21T12:25:23.642" v="6772" actId="20577"/>
          <ac:spMkLst>
            <pc:docMk/>
            <pc:sldMk cId="1090569119" sldId="264"/>
            <ac:spMk id="3" creationId="{DB60008E-31E6-4871-85B7-A288811A19C5}"/>
          </ac:spMkLst>
        </pc:spChg>
      </pc:sldChg>
      <pc:sldChg chg="modSp new mod">
        <pc:chgData name="Bob Frankston" userId="10a2ccb2b2a54109" providerId="LiveId" clId="{66F11336-520F-436E-B6D3-ED184CF055F9}" dt="2020-10-20T22:19:33.200" v="2722" actId="20577"/>
        <pc:sldMkLst>
          <pc:docMk/>
          <pc:sldMk cId="3693231663" sldId="265"/>
        </pc:sldMkLst>
        <pc:spChg chg="mod">
          <ac:chgData name="Bob Frankston" userId="10a2ccb2b2a54109" providerId="LiveId" clId="{66F11336-520F-436E-B6D3-ED184CF055F9}" dt="2020-10-20T22:18:06.295" v="2419" actId="20577"/>
          <ac:spMkLst>
            <pc:docMk/>
            <pc:sldMk cId="3693231663" sldId="265"/>
            <ac:spMk id="2" creationId="{EB592DFF-D235-48B7-B123-FF95CD250E47}"/>
          </ac:spMkLst>
        </pc:spChg>
        <pc:spChg chg="mod">
          <ac:chgData name="Bob Frankston" userId="10a2ccb2b2a54109" providerId="LiveId" clId="{66F11336-520F-436E-B6D3-ED184CF055F9}" dt="2020-10-20T22:19:33.200" v="2722" actId="20577"/>
          <ac:spMkLst>
            <pc:docMk/>
            <pc:sldMk cId="3693231663" sldId="265"/>
            <ac:spMk id="3" creationId="{CC22C631-4048-4E89-A952-BA9AF58F5F0B}"/>
          </ac:spMkLst>
        </pc:spChg>
      </pc:sldChg>
      <pc:sldChg chg="modSp new mod ord">
        <pc:chgData name="Bob Frankston" userId="10a2ccb2b2a54109" providerId="LiveId" clId="{66F11336-520F-436E-B6D3-ED184CF055F9}" dt="2020-10-21T00:34:43.102" v="4857"/>
        <pc:sldMkLst>
          <pc:docMk/>
          <pc:sldMk cId="1463226406" sldId="266"/>
        </pc:sldMkLst>
        <pc:spChg chg="mod">
          <ac:chgData name="Bob Frankston" userId="10a2ccb2b2a54109" providerId="LiveId" clId="{66F11336-520F-436E-B6D3-ED184CF055F9}" dt="2020-10-20T22:20:07.420" v="2813" actId="20577"/>
          <ac:spMkLst>
            <pc:docMk/>
            <pc:sldMk cId="1463226406" sldId="266"/>
            <ac:spMk id="2" creationId="{7D2BB3B3-E867-4FCC-BD4F-35B405CCDE78}"/>
          </ac:spMkLst>
        </pc:spChg>
        <pc:spChg chg="mod">
          <ac:chgData name="Bob Frankston" userId="10a2ccb2b2a54109" providerId="LiveId" clId="{66F11336-520F-436E-B6D3-ED184CF055F9}" dt="2020-10-20T22:21:02.330" v="3051" actId="20577"/>
          <ac:spMkLst>
            <pc:docMk/>
            <pc:sldMk cId="1463226406" sldId="266"/>
            <ac:spMk id="3" creationId="{1AEFA85B-48B1-4093-9404-87C599B9C35F}"/>
          </ac:spMkLst>
        </pc:spChg>
      </pc:sldChg>
      <pc:sldChg chg="addSp delSp modSp new mod ord">
        <pc:chgData name="Bob Frankston" userId="10a2ccb2b2a54109" providerId="LiveId" clId="{66F11336-520F-436E-B6D3-ED184CF055F9}" dt="2020-10-21T01:04:13.789" v="6202"/>
        <pc:sldMkLst>
          <pc:docMk/>
          <pc:sldMk cId="684395207" sldId="267"/>
        </pc:sldMkLst>
        <pc:spChg chg="mod">
          <ac:chgData name="Bob Frankston" userId="10a2ccb2b2a54109" providerId="LiveId" clId="{66F11336-520F-436E-B6D3-ED184CF055F9}" dt="2020-10-20T23:48:05.455" v="4477" actId="20577"/>
          <ac:spMkLst>
            <pc:docMk/>
            <pc:sldMk cId="684395207" sldId="267"/>
            <ac:spMk id="2" creationId="{BCF1C48C-7F03-489E-9C61-9C68E50DE866}"/>
          </ac:spMkLst>
        </pc:spChg>
        <pc:spChg chg="mod">
          <ac:chgData name="Bob Frankston" userId="10a2ccb2b2a54109" providerId="LiveId" clId="{66F11336-520F-436E-B6D3-ED184CF055F9}" dt="2020-10-20T23:49:37.372" v="4836" actId="313"/>
          <ac:spMkLst>
            <pc:docMk/>
            <pc:sldMk cId="684395207" sldId="267"/>
            <ac:spMk id="3" creationId="{225D90C0-A4B9-42D7-B488-1D0492FB4AC3}"/>
          </ac:spMkLst>
        </pc:spChg>
        <pc:picChg chg="add del">
          <ac:chgData name="Bob Frankston" userId="10a2ccb2b2a54109" providerId="LiveId" clId="{66F11336-520F-436E-B6D3-ED184CF055F9}" dt="2020-10-20T23:59:47.114" v="4838" actId="21"/>
          <ac:picMkLst>
            <pc:docMk/>
            <pc:sldMk cId="684395207" sldId="267"/>
            <ac:picMk id="5" creationId="{70358FC7-4803-40C9-A59C-9269DD3EBB7F}"/>
          </ac:picMkLst>
        </pc:picChg>
        <pc:picChg chg="add mod modCrop">
          <ac:chgData name="Bob Frankston" userId="10a2ccb2b2a54109" providerId="LiveId" clId="{66F11336-520F-436E-B6D3-ED184CF055F9}" dt="2020-10-21T00:00:03.522" v="4842" actId="732"/>
          <ac:picMkLst>
            <pc:docMk/>
            <pc:sldMk cId="684395207" sldId="267"/>
            <ac:picMk id="7" creationId="{852731CB-8A0D-43B2-BF53-773506133D68}"/>
          </ac:picMkLst>
        </pc:picChg>
      </pc:sldChg>
      <pc:sldChg chg="modSp new mod">
        <pc:chgData name="Bob Frankston" userId="10a2ccb2b2a54109" providerId="LiveId" clId="{66F11336-520F-436E-B6D3-ED184CF055F9}" dt="2020-10-20T22:57:41.136" v="3469" actId="5793"/>
        <pc:sldMkLst>
          <pc:docMk/>
          <pc:sldMk cId="1991350259" sldId="268"/>
        </pc:sldMkLst>
        <pc:spChg chg="mod">
          <ac:chgData name="Bob Frankston" userId="10a2ccb2b2a54109" providerId="LiveId" clId="{66F11336-520F-436E-B6D3-ED184CF055F9}" dt="2020-10-20T22:56:28.298" v="3112" actId="20577"/>
          <ac:spMkLst>
            <pc:docMk/>
            <pc:sldMk cId="1991350259" sldId="268"/>
            <ac:spMk id="2" creationId="{22B104A2-63EF-4841-AB6B-4B363FE4547F}"/>
          </ac:spMkLst>
        </pc:spChg>
        <pc:spChg chg="mod">
          <ac:chgData name="Bob Frankston" userId="10a2ccb2b2a54109" providerId="LiveId" clId="{66F11336-520F-436E-B6D3-ED184CF055F9}" dt="2020-10-20T22:57:41.136" v="3469" actId="5793"/>
          <ac:spMkLst>
            <pc:docMk/>
            <pc:sldMk cId="1991350259" sldId="268"/>
            <ac:spMk id="3" creationId="{C569102A-52EE-4C9C-933B-B3DC2769DAED}"/>
          </ac:spMkLst>
        </pc:spChg>
      </pc:sldChg>
      <pc:sldChg chg="new del">
        <pc:chgData name="Bob Frankston" userId="10a2ccb2b2a54109" providerId="LiveId" clId="{66F11336-520F-436E-B6D3-ED184CF055F9}" dt="2020-10-20T22:56:02.208" v="3054" actId="680"/>
        <pc:sldMkLst>
          <pc:docMk/>
          <pc:sldMk cId="2943450303" sldId="268"/>
        </pc:sldMkLst>
      </pc:sldChg>
      <pc:sldChg chg="addSp delSp modSp new mod setBg">
        <pc:chgData name="Bob Frankston" userId="10a2ccb2b2a54109" providerId="LiveId" clId="{66F11336-520F-436E-B6D3-ED184CF055F9}" dt="2020-10-20T23:02:33.093" v="3946" actId="20577"/>
        <pc:sldMkLst>
          <pc:docMk/>
          <pc:sldMk cId="2030352874" sldId="269"/>
        </pc:sldMkLst>
        <pc:spChg chg="mod">
          <ac:chgData name="Bob Frankston" userId="10a2ccb2b2a54109" providerId="LiveId" clId="{66F11336-520F-436E-B6D3-ED184CF055F9}" dt="2020-10-20T23:02:07.735" v="3821" actId="26606"/>
          <ac:spMkLst>
            <pc:docMk/>
            <pc:sldMk cId="2030352874" sldId="269"/>
            <ac:spMk id="2" creationId="{6B6912C4-4CDC-42B2-A139-04CD44566057}"/>
          </ac:spMkLst>
        </pc:spChg>
        <pc:spChg chg="add del mod">
          <ac:chgData name="Bob Frankston" userId="10a2ccb2b2a54109" providerId="LiveId" clId="{66F11336-520F-436E-B6D3-ED184CF055F9}" dt="2020-10-20T23:02:33.093" v="3946" actId="20577"/>
          <ac:spMkLst>
            <pc:docMk/>
            <pc:sldMk cId="2030352874" sldId="269"/>
            <ac:spMk id="3" creationId="{85DFE8D7-9537-446A-BE42-50A3E330F824}"/>
          </ac:spMkLst>
        </pc:spChg>
        <pc:spChg chg="add del">
          <ac:chgData name="Bob Frankston" userId="10a2ccb2b2a54109" providerId="LiveId" clId="{66F11336-520F-436E-B6D3-ED184CF055F9}" dt="2020-10-20T23:02:07.735" v="3821" actId="26606"/>
          <ac:spMkLst>
            <pc:docMk/>
            <pc:sldMk cId="2030352874" sldId="269"/>
            <ac:spMk id="8" creationId="{081EA652-8C6A-4E69-BEB9-170809474553}"/>
          </ac:spMkLst>
        </pc:spChg>
        <pc:spChg chg="add del">
          <ac:chgData name="Bob Frankston" userId="10a2ccb2b2a54109" providerId="LiveId" clId="{66F11336-520F-436E-B6D3-ED184CF055F9}" dt="2020-10-20T23:02:07.735" v="3821" actId="26606"/>
          <ac:spMkLst>
            <pc:docMk/>
            <pc:sldMk cId="2030352874" sldId="269"/>
            <ac:spMk id="10" creationId="{5298780A-33B9-4EA2-8F67-DE68AD62841B}"/>
          </ac:spMkLst>
        </pc:spChg>
        <pc:spChg chg="add del">
          <ac:chgData name="Bob Frankston" userId="10a2ccb2b2a54109" providerId="LiveId" clId="{66F11336-520F-436E-B6D3-ED184CF055F9}" dt="2020-10-20T23:02:07.735" v="3821" actId="26606"/>
          <ac:spMkLst>
            <pc:docMk/>
            <pc:sldMk cId="2030352874" sldId="269"/>
            <ac:spMk id="12" creationId="{7F488E8B-4E1E-4402-8935-D4E6C02615C7}"/>
          </ac:spMkLst>
        </pc:spChg>
        <pc:picChg chg="add del mod ord">
          <ac:chgData name="Bob Frankston" userId="10a2ccb2b2a54109" providerId="LiveId" clId="{66F11336-520F-436E-B6D3-ED184CF055F9}" dt="2020-10-20T23:00:13.295" v="3575" actId="22"/>
          <ac:picMkLst>
            <pc:docMk/>
            <pc:sldMk cId="2030352874" sldId="269"/>
            <ac:picMk id="5" creationId="{0C219355-138E-474D-B244-DB6D15B49441}"/>
          </ac:picMkLst>
        </pc:picChg>
        <pc:cxnChg chg="add del">
          <ac:chgData name="Bob Frankston" userId="10a2ccb2b2a54109" providerId="LiveId" clId="{66F11336-520F-436E-B6D3-ED184CF055F9}" dt="2020-10-20T23:02:07.735" v="3821" actId="26606"/>
          <ac:cxnSpMkLst>
            <pc:docMk/>
            <pc:sldMk cId="2030352874" sldId="269"/>
            <ac:cxnSpMk id="14" creationId="{23AAC9B5-8015-485C-ACF9-A750390E9A56}"/>
          </ac:cxnSpMkLst>
        </pc:cxnChg>
      </pc:sldChg>
      <pc:sldChg chg="addSp modSp new mod">
        <pc:chgData name="Bob Frankston" userId="10a2ccb2b2a54109" providerId="LiveId" clId="{66F11336-520F-436E-B6D3-ED184CF055F9}" dt="2020-10-20T23:05:27.327" v="4377" actId="20577"/>
        <pc:sldMkLst>
          <pc:docMk/>
          <pc:sldMk cId="3026026754" sldId="270"/>
        </pc:sldMkLst>
        <pc:spChg chg="mod">
          <ac:chgData name="Bob Frankston" userId="10a2ccb2b2a54109" providerId="LiveId" clId="{66F11336-520F-436E-B6D3-ED184CF055F9}" dt="2020-10-20T23:02:44.670" v="3962" actId="20577"/>
          <ac:spMkLst>
            <pc:docMk/>
            <pc:sldMk cId="3026026754" sldId="270"/>
            <ac:spMk id="2" creationId="{558D7B4C-2151-4F1A-8D39-2A70DE9EEE9A}"/>
          </ac:spMkLst>
        </pc:spChg>
        <pc:spChg chg="mod">
          <ac:chgData name="Bob Frankston" userId="10a2ccb2b2a54109" providerId="LiveId" clId="{66F11336-520F-436E-B6D3-ED184CF055F9}" dt="2020-10-20T23:05:27.327" v="4377" actId="20577"/>
          <ac:spMkLst>
            <pc:docMk/>
            <pc:sldMk cId="3026026754" sldId="270"/>
            <ac:spMk id="3" creationId="{D8AAB6ED-E790-42DA-8E4A-76A72B6C0BBA}"/>
          </ac:spMkLst>
        </pc:spChg>
        <pc:spChg chg="add mod">
          <ac:chgData name="Bob Frankston" userId="10a2ccb2b2a54109" providerId="LiveId" clId="{66F11336-520F-436E-B6D3-ED184CF055F9}" dt="2020-10-20T23:04:28.725" v="4157" actId="1076"/>
          <ac:spMkLst>
            <pc:docMk/>
            <pc:sldMk cId="3026026754" sldId="270"/>
            <ac:spMk id="4" creationId="{0AE982F2-DBE9-4C3E-9CC2-0C9FEA4EF9DA}"/>
          </ac:spMkLst>
        </pc:spChg>
      </pc:sldChg>
      <pc:sldChg chg="addSp modSp new mod">
        <pc:chgData name="Bob Frankston" userId="10a2ccb2b2a54109" providerId="LiveId" clId="{66F11336-520F-436E-B6D3-ED184CF055F9}" dt="2020-10-20T23:07:23.339" v="4434" actId="20577"/>
        <pc:sldMkLst>
          <pc:docMk/>
          <pc:sldMk cId="232444315" sldId="271"/>
        </pc:sldMkLst>
        <pc:spChg chg="mod">
          <ac:chgData name="Bob Frankston" userId="10a2ccb2b2a54109" providerId="LiveId" clId="{66F11336-520F-436E-B6D3-ED184CF055F9}" dt="2020-10-20T23:07:23.339" v="4434" actId="20577"/>
          <ac:spMkLst>
            <pc:docMk/>
            <pc:sldMk cId="232444315" sldId="271"/>
            <ac:spMk id="2" creationId="{61D819F1-B6DB-4D5D-8AB3-231E42DD6F88}"/>
          </ac:spMkLst>
        </pc:spChg>
        <pc:picChg chg="add mod">
          <ac:chgData name="Bob Frankston" userId="10a2ccb2b2a54109" providerId="LiveId" clId="{66F11336-520F-436E-B6D3-ED184CF055F9}" dt="2020-10-20T23:07:03.042" v="4385" actId="1076"/>
          <ac:picMkLst>
            <pc:docMk/>
            <pc:sldMk cId="232444315" sldId="271"/>
            <ac:picMk id="2050" creationId="{5BD462B8-4C12-4976-AB75-142C5D158953}"/>
          </ac:picMkLst>
        </pc:picChg>
      </pc:sldChg>
      <pc:sldChg chg="modSp new mod">
        <pc:chgData name="Bob Frankston" userId="10a2ccb2b2a54109" providerId="LiveId" clId="{66F11336-520F-436E-B6D3-ED184CF055F9}" dt="2020-10-21T00:39:25.964" v="5352" actId="20577"/>
        <pc:sldMkLst>
          <pc:docMk/>
          <pc:sldMk cId="1488890533" sldId="272"/>
        </pc:sldMkLst>
        <pc:spChg chg="mod">
          <ac:chgData name="Bob Frankston" userId="10a2ccb2b2a54109" providerId="LiveId" clId="{66F11336-520F-436E-B6D3-ED184CF055F9}" dt="2020-10-21T00:35:02.908" v="4904" actId="20577"/>
          <ac:spMkLst>
            <pc:docMk/>
            <pc:sldMk cId="1488890533" sldId="272"/>
            <ac:spMk id="2" creationId="{D4361829-8C35-4CF6-AECB-8FED40357172}"/>
          </ac:spMkLst>
        </pc:spChg>
        <pc:spChg chg="mod">
          <ac:chgData name="Bob Frankston" userId="10a2ccb2b2a54109" providerId="LiveId" clId="{66F11336-520F-436E-B6D3-ED184CF055F9}" dt="2020-10-21T00:39:25.964" v="5352" actId="20577"/>
          <ac:spMkLst>
            <pc:docMk/>
            <pc:sldMk cId="1488890533" sldId="272"/>
            <ac:spMk id="3" creationId="{6D85E459-A53A-42C3-8D88-F0C354FC4B28}"/>
          </ac:spMkLst>
        </pc:spChg>
      </pc:sldChg>
      <pc:sldChg chg="modSp new del mod">
        <pc:chgData name="Bob Frankston" userId="10a2ccb2b2a54109" providerId="LiveId" clId="{66F11336-520F-436E-B6D3-ED184CF055F9}" dt="2020-10-21T00:34:23.296" v="4852" actId="47"/>
        <pc:sldMkLst>
          <pc:docMk/>
          <pc:sldMk cId="2182201452" sldId="272"/>
        </pc:sldMkLst>
        <pc:spChg chg="mod">
          <ac:chgData name="Bob Frankston" userId="10a2ccb2b2a54109" providerId="LiveId" clId="{66F11336-520F-436E-B6D3-ED184CF055F9}" dt="2020-10-21T00:34:18.996" v="4851" actId="20577"/>
          <ac:spMkLst>
            <pc:docMk/>
            <pc:sldMk cId="2182201452" sldId="272"/>
            <ac:spMk id="2" creationId="{E382546F-5BC1-45ED-9FD4-B54F3FC6A388}"/>
          </ac:spMkLst>
        </pc:spChg>
      </pc:sldChg>
      <pc:sldChg chg="modSp new mod">
        <pc:chgData name="Bob Frankston" userId="10a2ccb2b2a54109" providerId="LiveId" clId="{66F11336-520F-436E-B6D3-ED184CF055F9}" dt="2020-10-21T00:49:23.405" v="5677" actId="20577"/>
        <pc:sldMkLst>
          <pc:docMk/>
          <pc:sldMk cId="3142911855" sldId="273"/>
        </pc:sldMkLst>
        <pc:spChg chg="mod">
          <ac:chgData name="Bob Frankston" userId="10a2ccb2b2a54109" providerId="LiveId" clId="{66F11336-520F-436E-B6D3-ED184CF055F9}" dt="2020-10-21T00:48:06.639" v="5381" actId="5793"/>
          <ac:spMkLst>
            <pc:docMk/>
            <pc:sldMk cId="3142911855" sldId="273"/>
            <ac:spMk id="2" creationId="{48BD606A-36C7-4345-9368-4B160F6BEE9D}"/>
          </ac:spMkLst>
        </pc:spChg>
        <pc:spChg chg="mod">
          <ac:chgData name="Bob Frankston" userId="10a2ccb2b2a54109" providerId="LiveId" clId="{66F11336-520F-436E-B6D3-ED184CF055F9}" dt="2020-10-21T00:49:23.405" v="5677" actId="20577"/>
          <ac:spMkLst>
            <pc:docMk/>
            <pc:sldMk cId="3142911855" sldId="273"/>
            <ac:spMk id="3" creationId="{5A774AB7-A7A8-4758-AA9B-49B5EB264A12}"/>
          </ac:spMkLst>
        </pc:spChg>
      </pc:sldChg>
      <pc:sldChg chg="modSp new mod">
        <pc:chgData name="Bob Frankston" userId="10a2ccb2b2a54109" providerId="LiveId" clId="{66F11336-520F-436E-B6D3-ED184CF055F9}" dt="2020-10-21T04:00:20.804" v="6506" actId="20577"/>
        <pc:sldMkLst>
          <pc:docMk/>
          <pc:sldMk cId="667931801" sldId="274"/>
        </pc:sldMkLst>
        <pc:spChg chg="mod">
          <ac:chgData name="Bob Frankston" userId="10a2ccb2b2a54109" providerId="LiveId" clId="{66F11336-520F-436E-B6D3-ED184CF055F9}" dt="2020-10-21T04:00:20.804" v="6506" actId="20577"/>
          <ac:spMkLst>
            <pc:docMk/>
            <pc:sldMk cId="667931801" sldId="274"/>
            <ac:spMk id="2" creationId="{6E705FD9-2F04-40D0-9D5D-389545119882}"/>
          </ac:spMkLst>
        </pc:spChg>
        <pc:spChg chg="mod">
          <ac:chgData name="Bob Frankston" userId="10a2ccb2b2a54109" providerId="LiveId" clId="{66F11336-520F-436E-B6D3-ED184CF055F9}" dt="2020-10-21T01:04:52.552" v="6285" actId="6549"/>
          <ac:spMkLst>
            <pc:docMk/>
            <pc:sldMk cId="667931801" sldId="274"/>
            <ac:spMk id="3" creationId="{9E019EBD-D0B6-4119-9172-686A276FDF8C}"/>
          </ac:spMkLst>
        </pc:spChg>
      </pc:sldChg>
      <pc:sldChg chg="modSp new mod">
        <pc:chgData name="Bob Frankston" userId="10a2ccb2b2a54109" providerId="LiveId" clId="{66F11336-520F-436E-B6D3-ED184CF055F9}" dt="2020-10-21T03:17:03.062" v="6473" actId="20577"/>
        <pc:sldMkLst>
          <pc:docMk/>
          <pc:sldMk cId="2705534944" sldId="275"/>
        </pc:sldMkLst>
        <pc:spChg chg="mod">
          <ac:chgData name="Bob Frankston" userId="10a2ccb2b2a54109" providerId="LiveId" clId="{66F11336-520F-436E-B6D3-ED184CF055F9}" dt="2020-10-21T03:16:10.649" v="6302" actId="20577"/>
          <ac:spMkLst>
            <pc:docMk/>
            <pc:sldMk cId="2705534944" sldId="275"/>
            <ac:spMk id="2" creationId="{72CD596C-50AC-44D5-8626-159158876023}"/>
          </ac:spMkLst>
        </pc:spChg>
        <pc:spChg chg="mod">
          <ac:chgData name="Bob Frankston" userId="10a2ccb2b2a54109" providerId="LiveId" clId="{66F11336-520F-436E-B6D3-ED184CF055F9}" dt="2020-10-21T03:17:03.062" v="6473" actId="20577"/>
          <ac:spMkLst>
            <pc:docMk/>
            <pc:sldMk cId="2705534944" sldId="275"/>
            <ac:spMk id="3" creationId="{5C6664BF-7DA9-44E3-B031-61EAD8F0C76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AC924-605E-4A49-9802-39E5B882492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5CA332-E217-459F-8165-E4DCDC349730}">
      <dgm:prSet/>
      <dgm:spPr/>
      <dgm:t>
        <a:bodyPr/>
        <a:lstStyle/>
        <a:p>
          <a:r>
            <a:rPr lang="en-US" dirty="0"/>
            <a:t>ALOHAnet in Hawaii – radio packet network</a:t>
          </a:r>
        </a:p>
      </dgm:t>
    </dgm:pt>
    <dgm:pt modelId="{29E62D32-ED79-4DE0-8C09-94ECB44B39DD}" type="parTrans" cxnId="{9F0D54CC-D256-4D0A-9167-C4AD061F9454}">
      <dgm:prSet/>
      <dgm:spPr/>
      <dgm:t>
        <a:bodyPr/>
        <a:lstStyle/>
        <a:p>
          <a:endParaRPr lang="en-US"/>
        </a:p>
      </dgm:t>
    </dgm:pt>
    <dgm:pt modelId="{7AE0BB94-30A3-4C4A-8E52-B47FF6DF4DD0}" type="sibTrans" cxnId="{9F0D54CC-D256-4D0A-9167-C4AD061F9454}">
      <dgm:prSet/>
      <dgm:spPr/>
      <dgm:t>
        <a:bodyPr/>
        <a:lstStyle/>
        <a:p>
          <a:endParaRPr lang="en-US"/>
        </a:p>
      </dgm:t>
    </dgm:pt>
    <dgm:pt modelId="{E429067E-E83E-47E1-8094-5F0DAC8C33D1}">
      <dgm:prSet/>
      <dgm:spPr/>
      <dgm:t>
        <a:bodyPr/>
        <a:lstStyle/>
        <a:p>
          <a:r>
            <a:rPr lang="en-US"/>
            <a:t>No Network service</a:t>
          </a:r>
        </a:p>
      </dgm:t>
    </dgm:pt>
    <dgm:pt modelId="{4A6B5440-174B-40C8-8BFB-770AEC611A29}" type="parTrans" cxnId="{00667F2B-5912-42EF-BB64-9C148CDA5C26}">
      <dgm:prSet/>
      <dgm:spPr/>
      <dgm:t>
        <a:bodyPr/>
        <a:lstStyle/>
        <a:p>
          <a:endParaRPr lang="en-US"/>
        </a:p>
      </dgm:t>
    </dgm:pt>
    <dgm:pt modelId="{96420AAE-F2DA-4159-B9CF-4059C11890B1}" type="sibTrans" cxnId="{00667F2B-5912-42EF-BB64-9C148CDA5C26}">
      <dgm:prSet/>
      <dgm:spPr/>
      <dgm:t>
        <a:bodyPr/>
        <a:lstStyle/>
        <a:p>
          <a:endParaRPr lang="en-US"/>
        </a:p>
      </dgm:t>
    </dgm:pt>
    <dgm:pt modelId="{42202252-CCF0-49BC-BE22-E3CA27A88397}">
      <dgm:prSet/>
      <dgm:spPr/>
      <dgm:t>
        <a:bodyPr/>
        <a:lstStyle/>
        <a:p>
          <a:r>
            <a:rPr lang="en-US"/>
            <a:t>Spring 1973 Class</a:t>
          </a:r>
        </a:p>
      </dgm:t>
    </dgm:pt>
    <dgm:pt modelId="{2CA90679-61BD-4ABD-B52F-854ED336FF18}" type="parTrans" cxnId="{2EE5BAF5-517F-49B2-B080-222687629557}">
      <dgm:prSet/>
      <dgm:spPr/>
      <dgm:t>
        <a:bodyPr/>
        <a:lstStyle/>
        <a:p>
          <a:endParaRPr lang="en-US"/>
        </a:p>
      </dgm:t>
    </dgm:pt>
    <dgm:pt modelId="{BF5398C9-C37C-4B63-994B-9D971ADF1363}" type="sibTrans" cxnId="{2EE5BAF5-517F-49B2-B080-222687629557}">
      <dgm:prSet/>
      <dgm:spPr/>
      <dgm:t>
        <a:bodyPr/>
        <a:lstStyle/>
        <a:p>
          <a:endParaRPr lang="en-US"/>
        </a:p>
      </dgm:t>
    </dgm:pt>
    <dgm:pt modelId="{1F960915-E129-4047-81F1-43153F93EB2D}">
      <dgm:prSet/>
      <dgm:spPr/>
      <dgm:t>
        <a:bodyPr/>
        <a:lstStyle/>
        <a:p>
          <a:r>
            <a:rPr lang="en-US"/>
            <a:t>Metcalfe used Coax as an ether</a:t>
          </a:r>
        </a:p>
      </dgm:t>
    </dgm:pt>
    <dgm:pt modelId="{A8517D8D-EA60-4DF9-B9CF-3C3B2639E062}" type="parTrans" cxnId="{7C8F6BA7-3C07-4B3D-8BB5-2B4285E4AF19}">
      <dgm:prSet/>
      <dgm:spPr/>
      <dgm:t>
        <a:bodyPr/>
        <a:lstStyle/>
        <a:p>
          <a:endParaRPr lang="en-US"/>
        </a:p>
      </dgm:t>
    </dgm:pt>
    <dgm:pt modelId="{7B03B270-D125-4FCF-B824-2BDF829CCB91}" type="sibTrans" cxnId="{7C8F6BA7-3C07-4B3D-8BB5-2B4285E4AF19}">
      <dgm:prSet/>
      <dgm:spPr/>
      <dgm:t>
        <a:bodyPr/>
        <a:lstStyle/>
        <a:p>
          <a:endParaRPr lang="en-US"/>
        </a:p>
      </dgm:t>
    </dgm:pt>
    <dgm:pt modelId="{E6459B71-1E11-4282-96FB-DAAFD5DE1E7D}">
      <dgm:prSet/>
      <dgm:spPr/>
      <dgm:t>
        <a:bodyPr/>
        <a:lstStyle/>
        <a:p>
          <a:r>
            <a:rPr lang="en-US"/>
            <a:t>Advisor wanted proof it “worked”</a:t>
          </a:r>
        </a:p>
      </dgm:t>
    </dgm:pt>
    <dgm:pt modelId="{9EDD7B47-E991-4EEE-93E9-87AB0D716002}" type="parTrans" cxnId="{4216D3B2-A104-4E81-903F-E6DDB132EE38}">
      <dgm:prSet/>
      <dgm:spPr/>
      <dgm:t>
        <a:bodyPr/>
        <a:lstStyle/>
        <a:p>
          <a:endParaRPr lang="en-US"/>
        </a:p>
      </dgm:t>
    </dgm:pt>
    <dgm:pt modelId="{3D80DF0A-DE35-4602-B29F-2F151878F679}" type="sibTrans" cxnId="{4216D3B2-A104-4E81-903F-E6DDB132EE38}">
      <dgm:prSet/>
      <dgm:spPr/>
      <dgm:t>
        <a:bodyPr/>
        <a:lstStyle/>
        <a:p>
          <a:endParaRPr lang="en-US"/>
        </a:p>
      </dgm:t>
    </dgm:pt>
    <dgm:pt modelId="{F7ABC35E-AC9C-41FE-8AAF-2747A92063FE}">
      <dgm:prSet/>
      <dgm:spPr/>
      <dgm:t>
        <a:bodyPr/>
        <a:lstStyle/>
        <a:p>
          <a:r>
            <a:rPr lang="en-US"/>
            <a:t>I just saw opportunity</a:t>
          </a:r>
        </a:p>
      </dgm:t>
    </dgm:pt>
    <dgm:pt modelId="{EC511CB8-23C1-448D-A60D-11705D7300A1}" type="parTrans" cxnId="{97E9627A-4648-435D-BA38-7ECA973E679E}">
      <dgm:prSet/>
      <dgm:spPr/>
      <dgm:t>
        <a:bodyPr/>
        <a:lstStyle/>
        <a:p>
          <a:endParaRPr lang="en-US"/>
        </a:p>
      </dgm:t>
    </dgm:pt>
    <dgm:pt modelId="{7DA7D379-C261-4203-86FD-00917B136357}" type="sibTrans" cxnId="{97E9627A-4648-435D-BA38-7ECA973E679E}">
      <dgm:prSet/>
      <dgm:spPr/>
      <dgm:t>
        <a:bodyPr/>
        <a:lstStyle/>
        <a:p>
          <a:endParaRPr lang="en-US"/>
        </a:p>
      </dgm:t>
    </dgm:pt>
    <dgm:pt modelId="{81A5A36F-4948-460E-9F5E-01C706F042EB}">
      <dgm:prSet/>
      <dgm:spPr/>
      <dgm:t>
        <a:bodyPr/>
        <a:lstStyle/>
        <a:p>
          <a:r>
            <a:rPr lang="en-US"/>
            <a:t>Key is software</a:t>
          </a:r>
        </a:p>
      </dgm:t>
    </dgm:pt>
    <dgm:pt modelId="{2119E3AF-55EF-450A-B4F7-414A869B67CB}" type="parTrans" cxnId="{05E2ECF3-1A04-43AA-898B-5FD9828FBA60}">
      <dgm:prSet/>
      <dgm:spPr/>
      <dgm:t>
        <a:bodyPr/>
        <a:lstStyle/>
        <a:p>
          <a:endParaRPr lang="en-US"/>
        </a:p>
      </dgm:t>
    </dgm:pt>
    <dgm:pt modelId="{47C5E363-C239-418A-9B77-7A99F8EA5064}" type="sibTrans" cxnId="{05E2ECF3-1A04-43AA-898B-5FD9828FBA60}">
      <dgm:prSet/>
      <dgm:spPr/>
      <dgm:t>
        <a:bodyPr/>
        <a:lstStyle/>
        <a:p>
          <a:endParaRPr lang="en-US"/>
        </a:p>
      </dgm:t>
    </dgm:pt>
    <dgm:pt modelId="{1FE18A42-7E6D-470A-AAA8-65445BC2994D}">
      <dgm:prSet/>
      <dgm:spPr/>
      <dgm:t>
        <a:bodyPr/>
        <a:lstStyle/>
        <a:p>
          <a:r>
            <a:rPr lang="en-US"/>
            <a:t>Enabled a conversation</a:t>
          </a:r>
        </a:p>
      </dgm:t>
    </dgm:pt>
    <dgm:pt modelId="{1AD61712-7F5A-48E1-A9C8-9E4873DC801C}" type="parTrans" cxnId="{0184C10E-6A38-43BC-8FFE-BA40C1A59B8B}">
      <dgm:prSet/>
      <dgm:spPr/>
      <dgm:t>
        <a:bodyPr/>
        <a:lstStyle/>
        <a:p>
          <a:endParaRPr lang="en-US"/>
        </a:p>
      </dgm:t>
    </dgm:pt>
    <dgm:pt modelId="{98A70D5D-03E2-4CB8-9081-A57994C6F916}" type="sibTrans" cxnId="{0184C10E-6A38-43BC-8FFE-BA40C1A59B8B}">
      <dgm:prSet/>
      <dgm:spPr/>
      <dgm:t>
        <a:bodyPr/>
        <a:lstStyle/>
        <a:p>
          <a:endParaRPr lang="en-US"/>
        </a:p>
      </dgm:t>
    </dgm:pt>
    <dgm:pt modelId="{54ABB409-DA38-4AB7-9FE3-B61A59F8CD44}">
      <dgm:prSet/>
      <dgm:spPr/>
      <dgm:t>
        <a:bodyPr/>
        <a:lstStyle/>
        <a:p>
          <a:r>
            <a:rPr lang="en-US"/>
            <a:t>Didn’t rely on a network provider to maintain salient characteristics</a:t>
          </a:r>
        </a:p>
      </dgm:t>
    </dgm:pt>
    <dgm:pt modelId="{546FB886-599B-4503-98C0-F8BF4363112C}" type="parTrans" cxnId="{B56067FB-2C4E-49E4-A28A-D0ADBA2544DC}">
      <dgm:prSet/>
      <dgm:spPr/>
      <dgm:t>
        <a:bodyPr/>
        <a:lstStyle/>
        <a:p>
          <a:endParaRPr lang="en-US"/>
        </a:p>
      </dgm:t>
    </dgm:pt>
    <dgm:pt modelId="{9F0F84F8-FED3-4438-B1CA-C853BBBE7906}" type="sibTrans" cxnId="{B56067FB-2C4E-49E4-A28A-D0ADBA2544DC}">
      <dgm:prSet/>
      <dgm:spPr/>
      <dgm:t>
        <a:bodyPr/>
        <a:lstStyle/>
        <a:p>
          <a:endParaRPr lang="en-US"/>
        </a:p>
      </dgm:t>
    </dgm:pt>
    <dgm:pt modelId="{5A3CCACA-9744-40ED-9B95-0D6504FBFFF8}" type="pres">
      <dgm:prSet presAssocID="{30FAC924-605E-4A49-9802-39E5B8824927}" presName="linear" presStyleCnt="0">
        <dgm:presLayoutVars>
          <dgm:animLvl val="lvl"/>
          <dgm:resizeHandles val="exact"/>
        </dgm:presLayoutVars>
      </dgm:prSet>
      <dgm:spPr/>
    </dgm:pt>
    <dgm:pt modelId="{E6A47806-C1E8-4162-8C25-ABF964CD033E}" type="pres">
      <dgm:prSet presAssocID="{B05CA332-E217-459F-8165-E4DCDC3497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D8BE70-CB49-4D43-8E06-879189953E2C}" type="pres">
      <dgm:prSet presAssocID="{B05CA332-E217-459F-8165-E4DCDC349730}" presName="childText" presStyleLbl="revTx" presStyleIdx="0" presStyleCnt="3">
        <dgm:presLayoutVars>
          <dgm:bulletEnabled val="1"/>
        </dgm:presLayoutVars>
      </dgm:prSet>
      <dgm:spPr/>
    </dgm:pt>
    <dgm:pt modelId="{F89EB1B5-84DF-47C9-8C1E-CF499C61829E}" type="pres">
      <dgm:prSet presAssocID="{42202252-CCF0-49BC-BE22-E3CA27A883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A0ABEE-8DD2-4C3E-BAE4-49DE7A832B0C}" type="pres">
      <dgm:prSet presAssocID="{42202252-CCF0-49BC-BE22-E3CA27A88397}" presName="childText" presStyleLbl="revTx" presStyleIdx="1" presStyleCnt="3">
        <dgm:presLayoutVars>
          <dgm:bulletEnabled val="1"/>
        </dgm:presLayoutVars>
      </dgm:prSet>
      <dgm:spPr/>
    </dgm:pt>
    <dgm:pt modelId="{1D19626E-A5D3-485E-8D62-2A9C8C9C5762}" type="pres">
      <dgm:prSet presAssocID="{81A5A36F-4948-460E-9F5E-01C706F042E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456F1F9-6001-4B8C-808F-E0293DD97E63}" type="pres">
      <dgm:prSet presAssocID="{81A5A36F-4948-460E-9F5E-01C706F042E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3FD4702-65A0-44C2-BDF2-2FBA0E1C4634}" type="presOf" srcId="{81A5A36F-4948-460E-9F5E-01C706F042EB}" destId="{1D19626E-A5D3-485E-8D62-2A9C8C9C5762}" srcOrd="0" destOrd="0" presId="urn:microsoft.com/office/officeart/2005/8/layout/vList2"/>
    <dgm:cxn modelId="{0184C10E-6A38-43BC-8FFE-BA40C1A59B8B}" srcId="{81A5A36F-4948-460E-9F5E-01C706F042EB}" destId="{1FE18A42-7E6D-470A-AAA8-65445BC2994D}" srcOrd="0" destOrd="0" parTransId="{1AD61712-7F5A-48E1-A9C8-9E4873DC801C}" sibTransId="{98A70D5D-03E2-4CB8-9081-A57994C6F916}"/>
    <dgm:cxn modelId="{00667F2B-5912-42EF-BB64-9C148CDA5C26}" srcId="{B05CA332-E217-459F-8165-E4DCDC349730}" destId="{E429067E-E83E-47E1-8094-5F0DAC8C33D1}" srcOrd="0" destOrd="0" parTransId="{4A6B5440-174B-40C8-8BFB-770AEC611A29}" sibTransId="{96420AAE-F2DA-4159-B9CF-4059C11890B1}"/>
    <dgm:cxn modelId="{3E2E212F-1D0E-4C79-9F79-5D31A55A10E8}" type="presOf" srcId="{54ABB409-DA38-4AB7-9FE3-B61A59F8CD44}" destId="{1456F1F9-6001-4B8C-808F-E0293DD97E63}" srcOrd="0" destOrd="1" presId="urn:microsoft.com/office/officeart/2005/8/layout/vList2"/>
    <dgm:cxn modelId="{D0152442-07FE-4E72-9EFE-96F665A7603E}" type="presOf" srcId="{30FAC924-605E-4A49-9802-39E5B8824927}" destId="{5A3CCACA-9744-40ED-9B95-0D6504FBFFF8}" srcOrd="0" destOrd="0" presId="urn:microsoft.com/office/officeart/2005/8/layout/vList2"/>
    <dgm:cxn modelId="{97E9627A-4648-435D-BA38-7ECA973E679E}" srcId="{42202252-CCF0-49BC-BE22-E3CA27A88397}" destId="{F7ABC35E-AC9C-41FE-8AAF-2747A92063FE}" srcOrd="2" destOrd="0" parTransId="{EC511CB8-23C1-448D-A60D-11705D7300A1}" sibTransId="{7DA7D379-C261-4203-86FD-00917B136357}"/>
    <dgm:cxn modelId="{30B1C486-A6E0-4808-A802-ADF248CF9931}" type="presOf" srcId="{1F960915-E129-4047-81F1-43153F93EB2D}" destId="{27A0ABEE-8DD2-4C3E-BAE4-49DE7A832B0C}" srcOrd="0" destOrd="0" presId="urn:microsoft.com/office/officeart/2005/8/layout/vList2"/>
    <dgm:cxn modelId="{C269008E-8AA7-4EA4-BEA8-2C2D10B57E16}" type="presOf" srcId="{1FE18A42-7E6D-470A-AAA8-65445BC2994D}" destId="{1456F1F9-6001-4B8C-808F-E0293DD97E63}" srcOrd="0" destOrd="0" presId="urn:microsoft.com/office/officeart/2005/8/layout/vList2"/>
    <dgm:cxn modelId="{2AC78693-C61F-4881-95A8-5E10F671A30A}" type="presOf" srcId="{E429067E-E83E-47E1-8094-5F0DAC8C33D1}" destId="{A3D8BE70-CB49-4D43-8E06-879189953E2C}" srcOrd="0" destOrd="0" presId="urn:microsoft.com/office/officeart/2005/8/layout/vList2"/>
    <dgm:cxn modelId="{8631679C-AE04-437F-81EB-155513ED6F26}" type="presOf" srcId="{42202252-CCF0-49BC-BE22-E3CA27A88397}" destId="{F89EB1B5-84DF-47C9-8C1E-CF499C61829E}" srcOrd="0" destOrd="0" presId="urn:microsoft.com/office/officeart/2005/8/layout/vList2"/>
    <dgm:cxn modelId="{7C8F6BA7-3C07-4B3D-8BB5-2B4285E4AF19}" srcId="{42202252-CCF0-49BC-BE22-E3CA27A88397}" destId="{1F960915-E129-4047-81F1-43153F93EB2D}" srcOrd="0" destOrd="0" parTransId="{A8517D8D-EA60-4DF9-B9CF-3C3B2639E062}" sibTransId="{7B03B270-D125-4FCF-B824-2BDF829CCB91}"/>
    <dgm:cxn modelId="{4216D3B2-A104-4E81-903F-E6DDB132EE38}" srcId="{42202252-CCF0-49BC-BE22-E3CA27A88397}" destId="{E6459B71-1E11-4282-96FB-DAAFD5DE1E7D}" srcOrd="1" destOrd="0" parTransId="{9EDD7B47-E991-4EEE-93E9-87AB0D716002}" sibTransId="{3D80DF0A-DE35-4602-B29F-2F151878F679}"/>
    <dgm:cxn modelId="{B4FCE1BB-41EC-4BDE-B27C-96B86DA70011}" type="presOf" srcId="{F7ABC35E-AC9C-41FE-8AAF-2747A92063FE}" destId="{27A0ABEE-8DD2-4C3E-BAE4-49DE7A832B0C}" srcOrd="0" destOrd="2" presId="urn:microsoft.com/office/officeart/2005/8/layout/vList2"/>
    <dgm:cxn modelId="{9F0D54CC-D256-4D0A-9167-C4AD061F9454}" srcId="{30FAC924-605E-4A49-9802-39E5B8824927}" destId="{B05CA332-E217-459F-8165-E4DCDC349730}" srcOrd="0" destOrd="0" parTransId="{29E62D32-ED79-4DE0-8C09-94ECB44B39DD}" sibTransId="{7AE0BB94-30A3-4C4A-8E52-B47FF6DF4DD0}"/>
    <dgm:cxn modelId="{8AD117E1-686E-4F06-9229-CBAC42F76A4A}" type="presOf" srcId="{B05CA332-E217-459F-8165-E4DCDC349730}" destId="{E6A47806-C1E8-4162-8C25-ABF964CD033E}" srcOrd="0" destOrd="0" presId="urn:microsoft.com/office/officeart/2005/8/layout/vList2"/>
    <dgm:cxn modelId="{05E2ECF3-1A04-43AA-898B-5FD9828FBA60}" srcId="{30FAC924-605E-4A49-9802-39E5B8824927}" destId="{81A5A36F-4948-460E-9F5E-01C706F042EB}" srcOrd="2" destOrd="0" parTransId="{2119E3AF-55EF-450A-B4F7-414A869B67CB}" sibTransId="{47C5E363-C239-418A-9B77-7A99F8EA5064}"/>
    <dgm:cxn modelId="{2EE5BAF5-517F-49B2-B080-222687629557}" srcId="{30FAC924-605E-4A49-9802-39E5B8824927}" destId="{42202252-CCF0-49BC-BE22-E3CA27A88397}" srcOrd="1" destOrd="0" parTransId="{2CA90679-61BD-4ABD-B52F-854ED336FF18}" sibTransId="{BF5398C9-C37C-4B63-994B-9D971ADF1363}"/>
    <dgm:cxn modelId="{B56067FB-2C4E-49E4-A28A-D0ADBA2544DC}" srcId="{81A5A36F-4948-460E-9F5E-01C706F042EB}" destId="{54ABB409-DA38-4AB7-9FE3-B61A59F8CD44}" srcOrd="1" destOrd="0" parTransId="{546FB886-599B-4503-98C0-F8BF4363112C}" sibTransId="{9F0F84F8-FED3-4438-B1CA-C853BBBE7906}"/>
    <dgm:cxn modelId="{5B02DAFD-C4F8-48AD-8A44-3C0AE043B827}" type="presOf" srcId="{E6459B71-1E11-4282-96FB-DAAFD5DE1E7D}" destId="{27A0ABEE-8DD2-4C3E-BAE4-49DE7A832B0C}" srcOrd="0" destOrd="1" presId="urn:microsoft.com/office/officeart/2005/8/layout/vList2"/>
    <dgm:cxn modelId="{FE4B54F0-7E9E-4C72-94AA-4FB9E67F115B}" type="presParOf" srcId="{5A3CCACA-9744-40ED-9B95-0D6504FBFFF8}" destId="{E6A47806-C1E8-4162-8C25-ABF964CD033E}" srcOrd="0" destOrd="0" presId="urn:microsoft.com/office/officeart/2005/8/layout/vList2"/>
    <dgm:cxn modelId="{3DA5DC5A-5810-466A-8692-272525D71C7E}" type="presParOf" srcId="{5A3CCACA-9744-40ED-9B95-0D6504FBFFF8}" destId="{A3D8BE70-CB49-4D43-8E06-879189953E2C}" srcOrd="1" destOrd="0" presId="urn:microsoft.com/office/officeart/2005/8/layout/vList2"/>
    <dgm:cxn modelId="{CFB17EBC-B9A2-4964-9802-C19B37B47A22}" type="presParOf" srcId="{5A3CCACA-9744-40ED-9B95-0D6504FBFFF8}" destId="{F89EB1B5-84DF-47C9-8C1E-CF499C61829E}" srcOrd="2" destOrd="0" presId="urn:microsoft.com/office/officeart/2005/8/layout/vList2"/>
    <dgm:cxn modelId="{EAEFFA2B-D521-465E-957E-BB0A4744C398}" type="presParOf" srcId="{5A3CCACA-9744-40ED-9B95-0D6504FBFFF8}" destId="{27A0ABEE-8DD2-4C3E-BAE4-49DE7A832B0C}" srcOrd="3" destOrd="0" presId="urn:microsoft.com/office/officeart/2005/8/layout/vList2"/>
    <dgm:cxn modelId="{08398996-0011-4BAB-AEA3-257E88138561}" type="presParOf" srcId="{5A3CCACA-9744-40ED-9B95-0D6504FBFFF8}" destId="{1D19626E-A5D3-485E-8D62-2A9C8C9C5762}" srcOrd="4" destOrd="0" presId="urn:microsoft.com/office/officeart/2005/8/layout/vList2"/>
    <dgm:cxn modelId="{51034F72-E67A-4E8D-9867-665BE022CFD9}" type="presParOf" srcId="{5A3CCACA-9744-40ED-9B95-0D6504FBFFF8}" destId="{1456F1F9-6001-4B8C-808F-E0293DD97E6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47806-C1E8-4162-8C25-ABF964CD033E}">
      <dsp:nvSpPr>
        <dsp:cNvPr id="0" name=""/>
        <dsp:cNvSpPr/>
      </dsp:nvSpPr>
      <dsp:spPr>
        <a:xfrm>
          <a:off x="0" y="44468"/>
          <a:ext cx="525780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ALOHAnet in Hawaii – radio packet network</a:t>
          </a:r>
        </a:p>
      </dsp:txBody>
      <dsp:txXfrm>
        <a:off x="48547" y="93015"/>
        <a:ext cx="5160706" cy="897406"/>
      </dsp:txXfrm>
    </dsp:sp>
    <dsp:sp modelId="{A3D8BE70-CB49-4D43-8E06-879189953E2C}">
      <dsp:nvSpPr>
        <dsp:cNvPr id="0" name=""/>
        <dsp:cNvSpPr/>
      </dsp:nvSpPr>
      <dsp:spPr>
        <a:xfrm>
          <a:off x="0" y="1038968"/>
          <a:ext cx="52578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No Network service</a:t>
          </a:r>
        </a:p>
      </dsp:txBody>
      <dsp:txXfrm>
        <a:off x="0" y="1038968"/>
        <a:ext cx="5257800" cy="414000"/>
      </dsp:txXfrm>
    </dsp:sp>
    <dsp:sp modelId="{F89EB1B5-84DF-47C9-8C1E-CF499C61829E}">
      <dsp:nvSpPr>
        <dsp:cNvPr id="0" name=""/>
        <dsp:cNvSpPr/>
      </dsp:nvSpPr>
      <dsp:spPr>
        <a:xfrm>
          <a:off x="0" y="1452968"/>
          <a:ext cx="5257800" cy="9945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Spring 1973 Class</a:t>
          </a:r>
        </a:p>
      </dsp:txBody>
      <dsp:txXfrm>
        <a:off x="48547" y="1501515"/>
        <a:ext cx="5160706" cy="897406"/>
      </dsp:txXfrm>
    </dsp:sp>
    <dsp:sp modelId="{27A0ABEE-8DD2-4C3E-BAE4-49DE7A832B0C}">
      <dsp:nvSpPr>
        <dsp:cNvPr id="0" name=""/>
        <dsp:cNvSpPr/>
      </dsp:nvSpPr>
      <dsp:spPr>
        <a:xfrm>
          <a:off x="0" y="2447468"/>
          <a:ext cx="52578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Metcalfe used Coax as an ether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Advisor wanted proof it “worked”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 just saw opportunity</a:t>
          </a:r>
        </a:p>
      </dsp:txBody>
      <dsp:txXfrm>
        <a:off x="0" y="2447468"/>
        <a:ext cx="5257800" cy="1035000"/>
      </dsp:txXfrm>
    </dsp:sp>
    <dsp:sp modelId="{1D19626E-A5D3-485E-8D62-2A9C8C9C5762}">
      <dsp:nvSpPr>
        <dsp:cNvPr id="0" name=""/>
        <dsp:cNvSpPr/>
      </dsp:nvSpPr>
      <dsp:spPr>
        <a:xfrm>
          <a:off x="0" y="3482469"/>
          <a:ext cx="5257800" cy="9945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Key is software</a:t>
          </a:r>
        </a:p>
      </dsp:txBody>
      <dsp:txXfrm>
        <a:off x="48547" y="3531016"/>
        <a:ext cx="5160706" cy="897406"/>
      </dsp:txXfrm>
    </dsp:sp>
    <dsp:sp modelId="{1456F1F9-6001-4B8C-808F-E0293DD97E63}">
      <dsp:nvSpPr>
        <dsp:cNvPr id="0" name=""/>
        <dsp:cNvSpPr/>
      </dsp:nvSpPr>
      <dsp:spPr>
        <a:xfrm>
          <a:off x="0" y="4476969"/>
          <a:ext cx="5257800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Enabled a conversation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Didn’t rely on a network provider to maintain salient characteristics</a:t>
          </a:r>
        </a:p>
      </dsp:txBody>
      <dsp:txXfrm>
        <a:off x="0" y="4476969"/>
        <a:ext cx="5257800" cy="983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A5EE5-19BA-4249-A7CE-B7BC44FA6606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FE8EE-B734-4A35-B92B-5F8F9B8B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Marcin </a:t>
            </a:r>
            <a:r>
              <a:rPr lang="en-US" dirty="0" err="1"/>
              <a:t>Wichary</a:t>
            </a:r>
            <a:r>
              <a:rPr lang="en-US" dirty="0"/>
              <a:t> from San Francisco, U.S.A. - Hush-a-phone, CC BY 2.0, https://commons.wikimedia.org/w/index.php?curid=37846803</a:t>
            </a:r>
          </a:p>
          <a:p>
            <a:r>
              <a:rPr lang="en-US" dirty="0"/>
              <a:t>Carterfone not to be confused with the </a:t>
            </a:r>
            <a:r>
              <a:rPr lang="en-US" dirty="0" err="1"/>
              <a:t>shoephone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FE8EE-B734-4A35-B92B-5F8F9B8B67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0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Psycholinguistics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FE8EE-B734-4A35-B92B-5F8F9B8B67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0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28AE-9ED7-4B0F-A085-81C7DD57F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1A010-6952-4CDD-A2EA-C069192C9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4C95D-C1E9-4665-B5AB-AA33FEB6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4FF-9CED-42DB-A60E-00163EDDCD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307A8-39EE-40DA-AC2D-F5D25013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DB8A0-6511-4D3F-B318-B2B3446E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49F4-09FD-4794-9C52-3EAECC6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5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478E-DF6E-4F5C-9E9A-8133E3EC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30FF1-C624-46F3-8897-E93C6A739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D09A3-3EA3-45A6-9026-A3C3B2EF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4FF-9CED-42DB-A60E-00163EDDCD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0596D-BEF2-41E3-833F-B9AC18B5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5DE2C-13C8-40BB-8C62-E5023791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49F4-09FD-4794-9C52-3EAECC6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C4A9F-325F-4D5D-9363-1D6172B55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73005-B747-4592-9182-508DD9E06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20EB3-E3A1-4CF5-AD15-A3860B1B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4FF-9CED-42DB-A60E-00163EDDCD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6B67-D569-443E-BCB1-268A1F8D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18AE9-78E9-4E43-BDB5-5BABCFB1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49F4-09FD-4794-9C52-3EAECC6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3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1DA8-020B-40FB-BE3C-BA4E894C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45C5-7810-4670-A4AA-B038ED53C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F539B-7287-4CE1-8267-D8D88ED5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4FF-9CED-42DB-A60E-00163EDDCD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E1997-2F9D-4F6D-958E-6E4BF7D5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35445-E0F4-4DA4-B4E9-09425D07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49F4-09FD-4794-9C52-3EAECC6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2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385A-E3D0-403D-827E-9CDAAF9E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2BC1E-09F9-450B-89DC-4B6C07B48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80B69-B379-4244-B38F-2853FA50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4FF-9CED-42DB-A60E-00163EDDCD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97B73-9730-43E4-859A-37F21390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19A23-05DD-4768-B6E2-D3B8A390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49F4-09FD-4794-9C52-3EAECC6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9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AB3D-BDFD-4619-B9D1-C764C275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2DE3C-1A45-4455-A481-829ABF800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343EA-09F5-40C9-B13F-1B5C3E0B5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FDED3-70CD-4A45-83BF-8933BE1C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4FF-9CED-42DB-A60E-00163EDDCD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9FA91-0B91-49F2-98B5-1E5D725D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15F51-9D41-41F6-89AB-E50E4A3B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49F4-09FD-4794-9C52-3EAECC6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7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6D3A-3F9F-4551-9C39-32BE4EB0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0944F-5598-4AAD-A1B8-C3BFB8A54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F6EE5-77A9-4A52-A511-59153C7E5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9D865-F67F-4A38-9C3D-F790543E7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9FB35-1E35-4BFC-9B54-373BED60C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B6E89D-00BD-414D-BD61-D483F2AE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4FF-9CED-42DB-A60E-00163EDDCD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A43B3-D13D-408E-B38D-4DFF0BCE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476A1-B704-4851-B889-BE9292EE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49F4-09FD-4794-9C52-3EAECC6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7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6337-4DBD-454D-80FA-6893BD52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8551B-5245-4283-B7AF-9B4CCD3D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4FF-9CED-42DB-A60E-00163EDDCD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7A74C-516D-4BE0-A4C0-7AAB66D7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483BF-1943-4CB8-AAA5-DF398671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49F4-09FD-4794-9C52-3EAECC6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5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D174C-A82C-4BC4-86A6-D69C01D3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4FF-9CED-42DB-A60E-00163EDDCD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2538E-6B44-437C-A4D9-96F0865F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B3718-4B80-407D-822D-BA6B5288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49F4-09FD-4794-9C52-3EAECC6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4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FC5D-9BDD-43B0-9A95-06E1F325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4F423-851B-412B-9B52-5D2403D8C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CB702-F1C6-40A8-940E-67C6D0F29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4E162-1DA9-455C-92AA-7F249BF9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4FF-9CED-42DB-A60E-00163EDDCD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24CD5-B79C-4113-8C08-AEF2A51D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95753-F398-4A06-98C5-504029E0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49F4-09FD-4794-9C52-3EAECC6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8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5B8E-E141-47A0-B599-34555D34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E9303-EE11-4D64-86DA-DCE22F773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957CE-6C26-48B2-B80A-E30A1609E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0C78B-4472-4FE7-9CE6-F3A059C2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E4FF-9CED-42DB-A60E-00163EDDCD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B47BA-CD73-40D0-90D3-63ACCAC4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5487B-CD79-41B4-A7E2-C7695F6F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A49F4-09FD-4794-9C52-3EAECC6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6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AEE10-8472-4BD8-84B2-8BFAB011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9D30F-1467-4D73-BC90-CA851F530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A4B72-93F0-48D6-A862-4F5953AEA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3E4FF-9CED-42DB-A60E-00163EDDCDB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42711-0828-4941-BEFA-86966A14B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A9E4-C180-434D-B47D-8FDD2AF61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A49F4-09FD-4794-9C52-3EAECC60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ranksto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D659-3089-4E8E-88AD-A1EDB95FB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BE22A-EEA8-4BFF-A958-43411BEA5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Bob Frankston </a:t>
            </a:r>
            <a:r>
              <a:rPr lang="en-US" dirty="0">
                <a:hlinkClick r:id="rId2"/>
              </a:rPr>
              <a:t>https://Frankston.com</a:t>
            </a:r>
            <a:endParaRPr lang="en-US" dirty="0"/>
          </a:p>
          <a:p>
            <a:r>
              <a:rPr lang="en-US" dirty="0"/>
              <a:t>Blu.org 21.Oct.2020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7EAFE-7364-41A2-A419-B10BF6880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5766"/>
            <a:ext cx="3414863" cy="371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7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19A6-3998-48B7-876F-B65B37EC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doesn’t make sense!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CCDC8-374F-42F1-AF57-BF4469CBC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engineering</a:t>
            </a:r>
          </a:p>
          <a:p>
            <a:pPr lvl="1"/>
            <a:r>
              <a:rPr lang="en-US" dirty="0"/>
              <a:t>Build up layers of abstraction</a:t>
            </a:r>
          </a:p>
          <a:p>
            <a:pPr lvl="1"/>
            <a:r>
              <a:rPr lang="en-US" dirty="0"/>
              <a:t>Hierarchical dependence</a:t>
            </a:r>
          </a:p>
          <a:p>
            <a:pPr lvl="1"/>
            <a:r>
              <a:rPr lang="en-US" dirty="0"/>
              <a:t>Implicit Assumption of inherent meaning</a:t>
            </a:r>
          </a:p>
          <a:p>
            <a:r>
              <a:rPr lang="en-US" dirty="0"/>
              <a:t>Problem Solving</a:t>
            </a:r>
          </a:p>
          <a:p>
            <a:pPr lvl="1"/>
            <a:r>
              <a:rPr lang="en-US" dirty="0"/>
              <a:t>Have to build a solution to a well-stated problem</a:t>
            </a:r>
          </a:p>
          <a:p>
            <a:pPr lvl="1"/>
            <a:r>
              <a:rPr lang="en-US" dirty="0"/>
              <a:t>Careful planning</a:t>
            </a:r>
          </a:p>
          <a:p>
            <a:pPr lvl="1"/>
            <a:r>
              <a:rPr lang="en-US" dirty="0"/>
              <a:t>And standards</a:t>
            </a:r>
          </a:p>
          <a:p>
            <a:pPr lvl="1"/>
            <a:r>
              <a:rPr lang="en-US" i="1" dirty="0"/>
              <a:t>Important in the world of hardware!</a:t>
            </a:r>
            <a:endParaRPr lang="en-US" dirty="0"/>
          </a:p>
          <a:p>
            <a:pPr lvl="1"/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3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AB12-4D6D-4966-8713-F7254476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Millstones of Engineering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416BB-A1D4-41BA-A0FD-A150DAEFD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Purpose-built  - Intelligence in the network</a:t>
            </a:r>
          </a:p>
          <a:p>
            <a:pPr lvl="1"/>
            <a:r>
              <a:rPr lang="en-US" dirty="0"/>
              <a:t>IEEE-1394 (Firewire)</a:t>
            </a:r>
          </a:p>
          <a:p>
            <a:pPr lvl="1"/>
            <a:r>
              <a:rPr lang="en-US" dirty="0"/>
              <a:t>CEBus (vs X10)</a:t>
            </a:r>
          </a:p>
          <a:p>
            <a:pPr lvl="1"/>
            <a:r>
              <a:rPr lang="en-US" dirty="0"/>
              <a:t>SS7</a:t>
            </a:r>
          </a:p>
          <a:p>
            <a:pPr lvl="1"/>
            <a:r>
              <a:rPr lang="en-US" dirty="0"/>
              <a:t>…5G</a:t>
            </a:r>
          </a:p>
          <a:p>
            <a:r>
              <a:rPr lang="en-US" dirty="0"/>
              <a:t>Problem with that approach</a:t>
            </a:r>
          </a:p>
          <a:p>
            <a:pPr lvl="1"/>
            <a:r>
              <a:rPr lang="en-US" dirty="0"/>
              <a:t>Limited by use cases</a:t>
            </a:r>
          </a:p>
          <a:p>
            <a:pPr lvl="1"/>
            <a:r>
              <a:rPr lang="en-US" dirty="0"/>
              <a:t>Others can’t add (AKA take) value</a:t>
            </a:r>
          </a:p>
        </p:txBody>
      </p:sp>
    </p:spTree>
    <p:extLst>
      <p:ext uri="{BB962C8B-B14F-4D97-AF65-F5344CB8AC3E}">
        <p14:creationId xmlns:p14="http://schemas.microsoft.com/office/powerpoint/2010/main" val="207946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2DFF-D235-48B7-B123-FF95CD25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2C631-4048-4E89-A952-BA9AF58F5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with abstractions</a:t>
            </a:r>
          </a:p>
          <a:p>
            <a:pPr lvl="1"/>
            <a:r>
              <a:rPr lang="en-US" dirty="0"/>
              <a:t>Meaning is NOT inherent in symbols (AKA bit strings)</a:t>
            </a:r>
          </a:p>
          <a:p>
            <a:pPr lvl="1"/>
            <a:r>
              <a:rPr lang="en-US" dirty="0"/>
              <a:t>Meaning comes from contact</a:t>
            </a:r>
          </a:p>
          <a:p>
            <a:pPr lvl="1"/>
            <a:r>
              <a:rPr lang="en-US" dirty="0"/>
              <a:t>Move physical objects by moving references, not things</a:t>
            </a:r>
          </a:p>
          <a:p>
            <a:r>
              <a:rPr lang="en-US" dirty="0"/>
              <a:t>A world turned upside down</a:t>
            </a:r>
          </a:p>
          <a:p>
            <a:r>
              <a:rPr lang="en-US" dirty="0"/>
              <a:t>Very agile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3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BB3B3-E867-4FCC-BD4F-35B405CC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Intelligence leaves the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FA85B-48B1-4093-9404-87C599B9C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Modelled on post office &amp; railroads</a:t>
            </a:r>
          </a:p>
          <a:p>
            <a:pPr lvl="1"/>
            <a:r>
              <a:rPr lang="en-US" dirty="0"/>
              <a:t>Transport meaning as freight</a:t>
            </a:r>
          </a:p>
          <a:p>
            <a:pPr lvl="1"/>
            <a:r>
              <a:rPr lang="en-US" dirty="0"/>
              <a:t>Dumb end points so must preserve salience</a:t>
            </a:r>
          </a:p>
          <a:p>
            <a:pPr lvl="1"/>
            <a:r>
              <a:rPr lang="en-US" dirty="0"/>
              <a:t>A separate facility for each purpose</a:t>
            </a:r>
          </a:p>
          <a:p>
            <a:r>
              <a:rPr lang="en-US" dirty="0"/>
              <a:t>Intelligent endpoints</a:t>
            </a:r>
          </a:p>
          <a:p>
            <a:pPr lvl="1"/>
            <a:r>
              <a:rPr lang="en-US" dirty="0"/>
              <a:t>Can program-around whatever</a:t>
            </a:r>
          </a:p>
          <a:p>
            <a:pPr lvl="1"/>
            <a:r>
              <a:rPr lang="en-US" dirty="0"/>
              <a:t>Can discover uses for any facilities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26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1829-8C35-4CF6-AECB-8FED4035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network?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E459-A53A-42C3-8D88-F0C354FC4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is a generic term</a:t>
            </a:r>
          </a:p>
          <a:p>
            <a:r>
              <a:rPr lang="en-US" dirty="0"/>
              <a:t>What we mean is a provider owning a path</a:t>
            </a:r>
          </a:p>
          <a:p>
            <a:pPr lvl="1"/>
            <a:r>
              <a:rPr lang="en-US" altLang="zh-CN" dirty="0"/>
              <a:t>Enables preserving salient properties</a:t>
            </a:r>
          </a:p>
          <a:p>
            <a:pPr lvl="1"/>
            <a:r>
              <a:rPr lang="en-US" dirty="0"/>
              <a:t>No need for intelligence at the endpoints</a:t>
            </a:r>
          </a:p>
          <a:p>
            <a:r>
              <a:rPr lang="en-US" dirty="0"/>
              <a:t>Alternative</a:t>
            </a:r>
          </a:p>
          <a:p>
            <a:pPr lvl="1"/>
            <a:r>
              <a:rPr lang="en-US" dirty="0"/>
              <a:t>Model on roadways with packets wending their way</a:t>
            </a:r>
          </a:p>
          <a:p>
            <a:pPr lvl="1"/>
            <a:r>
              <a:rPr lang="en-US" dirty="0"/>
              <a:t>No guarantee of delivery – just best efforts</a:t>
            </a:r>
          </a:p>
          <a:p>
            <a:pPr lvl="1"/>
            <a:r>
              <a:rPr lang="en-US" dirty="0"/>
              <a:t>Thus no need for a “provider”</a:t>
            </a:r>
          </a:p>
          <a:p>
            <a:pPr lvl="1"/>
            <a:r>
              <a:rPr lang="en-US" dirty="0"/>
              <a:t>Can composite out of local facilities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9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C48C-7F03-489E-9C61-9C68E50D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pay for the network?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D90C0-A4B9-42D7-B488-1D0492FB4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value has left the network</a:t>
            </a:r>
          </a:p>
          <a:p>
            <a:r>
              <a:rPr lang="en-US" dirty="0"/>
              <a:t>Drag it back in</a:t>
            </a:r>
          </a:p>
          <a:p>
            <a:pPr lvl="1"/>
            <a:r>
              <a:rPr lang="en-US" dirty="0"/>
              <a:t>Offer priority passes for special treatment (fast lanes)!</a:t>
            </a:r>
          </a:p>
          <a:p>
            <a:r>
              <a:rPr lang="en-US" dirty="0"/>
              <a:t>This works because</a:t>
            </a:r>
          </a:p>
          <a:p>
            <a:pPr lvl="1"/>
            <a:r>
              <a:rPr lang="en-US" dirty="0"/>
              <a:t>People assume some bits are more special than others</a:t>
            </a:r>
          </a:p>
          <a:p>
            <a:pPr lvl="1"/>
            <a:r>
              <a:rPr lang="en-US" dirty="0"/>
              <a:t>Researchers and engineers naïve play into this</a:t>
            </a:r>
          </a:p>
          <a:p>
            <a:pPr lvl="1"/>
            <a:r>
              <a:rPr lang="en-US" dirty="0"/>
              <a:t>Articles say “5G” instead of “generic connectivity” or “Wi-Fi 6”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731CB-8A0D-43B2-BF53-773506133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b="3369"/>
          <a:stretch/>
        </p:blipFill>
        <p:spPr>
          <a:xfrm>
            <a:off x="8841346" y="298618"/>
            <a:ext cx="2763190" cy="35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95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06A-36C7-4345-9368-4B160F6B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74AB7-A7A8-4758-AA9B-49B5EB264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is in the whole</a:t>
            </a:r>
          </a:p>
          <a:p>
            <a:pPr lvl="1"/>
            <a:r>
              <a:rPr lang="en-US" dirty="0"/>
              <a:t>So pay for the whole like roads</a:t>
            </a:r>
          </a:p>
          <a:p>
            <a:r>
              <a:rPr lang="en-US" dirty="0"/>
              <a:t>Composite paths out of locally owned facilities (at scale)</a:t>
            </a:r>
          </a:p>
          <a:p>
            <a:r>
              <a:rPr lang="en-US" dirty="0"/>
              <a:t>Become owners – no monthly fee.</a:t>
            </a:r>
          </a:p>
          <a:p>
            <a:r>
              <a:rPr lang="en-US" dirty="0"/>
              <a:t>More import: </a:t>
            </a:r>
            <a:r>
              <a:rPr lang="en-US" b="1" dirty="0"/>
              <a:t>No paywall</a:t>
            </a:r>
            <a:endParaRPr lang="en-US" dirty="0"/>
          </a:p>
          <a:p>
            <a:pPr lvl="1"/>
            <a:r>
              <a:rPr lang="en-US" dirty="0"/>
              <a:t>Enables connected devices</a:t>
            </a:r>
          </a:p>
          <a:p>
            <a:pPr lvl="1"/>
            <a:r>
              <a:rPr lang="en-US" dirty="0"/>
              <a:t>Defaults to not-fail</a:t>
            </a:r>
          </a:p>
          <a:p>
            <a:pPr lvl="1"/>
            <a:r>
              <a:rPr lang="en-US" i="1" dirty="0"/>
              <a:t>And there is no edge, no network-as-such</a:t>
            </a:r>
          </a:p>
        </p:txBody>
      </p:sp>
    </p:spTree>
    <p:extLst>
      <p:ext uri="{BB962C8B-B14F-4D97-AF65-F5344CB8AC3E}">
        <p14:creationId xmlns:p14="http://schemas.microsoft.com/office/powerpoint/2010/main" val="314291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05FD9-2F04-40D0-9D5D-38954511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use case for 5G vs. generic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9EBD-D0B6-4119-9172-686A276FD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connectivity works!</a:t>
            </a:r>
          </a:p>
          <a:p>
            <a:pPr lvl="1"/>
            <a:r>
              <a:rPr lang="en-US" dirty="0"/>
              <a:t>The smart network approach prevents innovation</a:t>
            </a:r>
          </a:p>
          <a:p>
            <a:pPr lvl="1"/>
            <a:r>
              <a:rPr lang="en-US" dirty="0"/>
              <a:t>It defaults to success</a:t>
            </a:r>
          </a:p>
          <a:p>
            <a:pPr lvl="1"/>
            <a:r>
              <a:rPr lang="en-US" dirty="0"/>
              <a:t>Added capacity helps all applications</a:t>
            </a:r>
          </a:p>
          <a:p>
            <a:pPr lvl="1"/>
            <a:r>
              <a:rPr lang="en-US" dirty="0"/>
              <a:t>No need for multiple broadbands!</a:t>
            </a:r>
          </a:p>
          <a:p>
            <a:r>
              <a:rPr lang="en-US" dirty="0"/>
              <a:t>But people still think their application is special</a:t>
            </a:r>
          </a:p>
          <a:p>
            <a:pPr lvl="1"/>
            <a:r>
              <a:rPr lang="en-US" dirty="0"/>
              <a:t>We used to need a voice network</a:t>
            </a:r>
          </a:p>
          <a:p>
            <a:pPr lvl="1"/>
            <a:r>
              <a:rPr lang="en-US" dirty="0"/>
              <a:t>That’s still the design point.</a:t>
            </a:r>
          </a:p>
          <a:p>
            <a:pPr lvl="1"/>
            <a:r>
              <a:rPr lang="en-US" dirty="0"/>
              <a:t>Con academics to say “5G” instead of connectivity and don’t mention WiFi!</a:t>
            </a:r>
          </a:p>
          <a:p>
            <a:r>
              <a:rPr lang="en-US" dirty="0"/>
              <a:t>More important – it means the old business model can be revived?</a:t>
            </a:r>
          </a:p>
        </p:txBody>
      </p:sp>
    </p:spTree>
    <p:extLst>
      <p:ext uri="{BB962C8B-B14F-4D97-AF65-F5344CB8AC3E}">
        <p14:creationId xmlns:p14="http://schemas.microsoft.com/office/powerpoint/2010/main" val="667931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596C-50AC-44D5-8626-15915887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664BF-7DA9-44E3-B031-61EAD8F0C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Locally owned infrastructure</a:t>
            </a:r>
          </a:p>
          <a:p>
            <a:r>
              <a:rPr lang="en-US" dirty="0"/>
              <a:t>Understanding the Internet is more than the Interweb</a:t>
            </a:r>
          </a:p>
          <a:p>
            <a:r>
              <a:rPr lang="en-US" dirty="0"/>
              <a:t>Recognizing that endpoints are software (in things)</a:t>
            </a:r>
          </a:p>
          <a:p>
            <a:r>
              <a:rPr lang="en-US" i="1" dirty="0"/>
              <a:t>A new literacy</a:t>
            </a:r>
          </a:p>
        </p:txBody>
      </p:sp>
    </p:spTree>
    <p:extLst>
      <p:ext uri="{BB962C8B-B14F-4D97-AF65-F5344CB8AC3E}">
        <p14:creationId xmlns:p14="http://schemas.microsoft.com/office/powerpoint/2010/main" val="2705534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4F11-883D-45B6-A752-F8502653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09" y="500062"/>
            <a:ext cx="10515600" cy="1325563"/>
          </a:xfrm>
        </p:spPr>
        <p:txBody>
          <a:bodyPr/>
          <a:lstStyle/>
          <a:p>
            <a:r>
              <a:rPr lang="en-US" dirty="0"/>
              <a:t>A Resource-based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008E-31E6-4871-85B7-A288811A1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Discover uses for what we found around</a:t>
            </a:r>
          </a:p>
          <a:p>
            <a:pPr lvl="1"/>
            <a:r>
              <a:rPr lang="en-US" dirty="0"/>
              <a:t>Can’t ask for favors for yourself</a:t>
            </a:r>
          </a:p>
          <a:p>
            <a:pPr lvl="1"/>
            <a:r>
              <a:rPr lang="en-US" dirty="0"/>
              <a:t>But can ask on behalf of the community</a:t>
            </a:r>
          </a:p>
          <a:p>
            <a:r>
              <a:rPr lang="en-US" dirty="0"/>
              <a:t>More resources create more opportunity</a:t>
            </a:r>
          </a:p>
          <a:p>
            <a:r>
              <a:rPr lang="en-US" dirty="0"/>
              <a:t>Fungible, AKA best-efforts, connectivity is the universal fluid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6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19F1-B6DB-4D5D-8AB3-231E42DD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Fast Lanes! Fuck Neutrality.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5A25-BFEC-45AF-8B47-12F4EE958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gmail-m_-4441457662865900908Picture 1">
            <a:extLst>
              <a:ext uri="{FF2B5EF4-FFF2-40B4-BE49-F238E27FC236}">
                <a16:creationId xmlns:a16="http://schemas.microsoft.com/office/drawing/2014/main" id="{5BD462B8-4C12-4976-AB75-142C5D158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90" y="1825625"/>
            <a:ext cx="7841227" cy="455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65615-68FE-4742-9B1A-F979FE75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1956 Hush-a-Phone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8213E-9D50-44C9-B102-71929D4F0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phone existed to deliver a service</a:t>
            </a:r>
          </a:p>
          <a:p>
            <a:r>
              <a:rPr lang="en-US" dirty="0"/>
              <a:t>Carterfone 1968 – you can own the instrument</a:t>
            </a:r>
          </a:p>
          <a:p>
            <a:r>
              <a:rPr lang="en-US" dirty="0"/>
              <a:t>Answering: Service or a machine!</a:t>
            </a:r>
          </a:p>
          <a:p>
            <a:r>
              <a:rPr lang="en-US" i="1" dirty="0"/>
              <a:t>Telecom Sells Services</a:t>
            </a:r>
          </a:p>
          <a:p>
            <a:pPr lvl="1"/>
            <a:r>
              <a:rPr lang="en-US" i="1" dirty="0"/>
              <a:t>Infrastructure is just a cost center</a:t>
            </a:r>
          </a:p>
          <a:p>
            <a:pPr lvl="1"/>
            <a:r>
              <a:rPr lang="en-US" i="1" dirty="0"/>
              <a:t>Captures all the value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0E278F-5EA8-4648-9620-00EF11025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18" y="569447"/>
            <a:ext cx="3161137" cy="47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58B5D5-FB51-4A20-B2ED-9C206918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18" y="3938590"/>
            <a:ext cx="1653196" cy="262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52C811-302D-4F33-B895-0C8FB5D168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79" y="4359588"/>
            <a:ext cx="4410691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4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04A2-63EF-4841-AB6B-4B363FE4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Telegraphy, Telephone, Television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9102A-52EE-4C9C-933B-B3DC2769D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feat of engineering!</a:t>
            </a:r>
          </a:p>
          <a:p>
            <a:r>
              <a:rPr lang="en-US" dirty="0"/>
              <a:t>Required every element of the system mesh precisely</a:t>
            </a:r>
          </a:p>
          <a:p>
            <a:pPr lvl="1"/>
            <a:r>
              <a:rPr lang="en-US" dirty="0"/>
              <a:t>Think of the 1930’s and the microsecond timing for television!</a:t>
            </a:r>
          </a:p>
          <a:p>
            <a:r>
              <a:rPr lang="en-US" dirty="0"/>
              <a:t>Expensive to preserve a voice signal over a distance</a:t>
            </a:r>
          </a:p>
          <a:p>
            <a:pPr lvl="1"/>
            <a:r>
              <a:rPr lang="en-US" dirty="0"/>
              <a:t>Led to research into “digital”</a:t>
            </a:r>
          </a:p>
          <a:p>
            <a:pPr lvl="1"/>
            <a:r>
              <a:rPr lang="en-US" dirty="0"/>
              <a:t>Oops – we got intelligence in our device</a:t>
            </a:r>
          </a:p>
          <a:p>
            <a:r>
              <a:rPr lang="en-US" dirty="0"/>
              <a:t>Yet we still continue whole systems engineering.</a:t>
            </a:r>
          </a:p>
        </p:txBody>
      </p:sp>
    </p:spTree>
    <p:extLst>
      <p:ext uri="{BB962C8B-B14F-4D97-AF65-F5344CB8AC3E}">
        <p14:creationId xmlns:p14="http://schemas.microsoft.com/office/powerpoint/2010/main" val="199135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12C4-4CDC-42B2-A139-04CD44566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(Re)factoring &amp; Systems 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FE8D7-9537-446A-BE42-50A3E330F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mistake of Red/Green</a:t>
            </a:r>
          </a:p>
          <a:p>
            <a:pPr lvl="1"/>
            <a:r>
              <a:rPr lang="en-US" dirty="0"/>
              <a:t>Allowed value to escape the network!</a:t>
            </a:r>
          </a:p>
          <a:p>
            <a:r>
              <a:rPr lang="en-US" dirty="0"/>
              <a:t>The revenge of cellular and lazy engineering</a:t>
            </a:r>
          </a:p>
          <a:p>
            <a:pPr lvl="1"/>
            <a:r>
              <a:rPr lang="en-US" dirty="0"/>
              <a:t>Unwinds the world back before hush-a-phone</a:t>
            </a:r>
          </a:p>
          <a:p>
            <a:pPr lvl="1"/>
            <a:r>
              <a:rPr lang="en-US" dirty="0"/>
              <a:t>Terribly fragile protocols</a:t>
            </a:r>
          </a:p>
          <a:p>
            <a:pPr lvl="1"/>
            <a:r>
              <a:rPr lang="en-US" dirty="0"/>
              <a:t>Single frequency signaling</a:t>
            </a:r>
          </a:p>
          <a:p>
            <a:r>
              <a:rPr lang="en-US" dirty="0"/>
              <a:t>Yet today telephone is an app in our phones</a:t>
            </a:r>
          </a:p>
          <a:p>
            <a:pPr lvl="1"/>
            <a:r>
              <a:rPr lang="en-US" dirty="0"/>
              <a:t>Can use any transport!</a:t>
            </a:r>
          </a:p>
          <a:p>
            <a:pPr lvl="1"/>
            <a:r>
              <a:rPr lang="en-US" dirty="0"/>
              <a:t>Value has zoomed out of the network</a:t>
            </a:r>
          </a:p>
        </p:txBody>
      </p:sp>
    </p:spTree>
    <p:extLst>
      <p:ext uri="{BB962C8B-B14F-4D97-AF65-F5344CB8AC3E}">
        <p14:creationId xmlns:p14="http://schemas.microsoft.com/office/powerpoint/2010/main" val="203035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D7B4C-2151-4F1A-8D39-2A70DE9E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B6ED-E790-42DA-8E4A-76A72B6C0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network special again!</a:t>
            </a:r>
          </a:p>
          <a:p>
            <a:r>
              <a:rPr lang="en-US" dirty="0"/>
              <a:t>Brand a radio as 5G!</a:t>
            </a:r>
          </a:p>
          <a:p>
            <a:r>
              <a:rPr lang="en-US" dirty="0"/>
              <a:t>And then use the brand on a network</a:t>
            </a:r>
          </a:p>
          <a:p>
            <a:r>
              <a:rPr lang="en-US" dirty="0"/>
              <a:t>Engineers and academics are complicit in aiding and abetting</a:t>
            </a:r>
          </a:p>
          <a:p>
            <a:pPr lvl="1"/>
            <a:r>
              <a:rPr lang="en-US" dirty="0"/>
              <a:t>Most 5G research is about local radios</a:t>
            </a:r>
          </a:p>
          <a:p>
            <a:pPr lvl="1"/>
            <a:r>
              <a:rPr lang="en-US" dirty="0"/>
              <a:t>Claims are all about a special network</a:t>
            </a:r>
          </a:p>
          <a:p>
            <a:r>
              <a:rPr lang="en-US" dirty="0"/>
              <a:t>Ignore Wi-Fi 6 and alternatives! </a:t>
            </a:r>
          </a:p>
          <a:p>
            <a:r>
              <a:rPr lang="en-US" dirty="0"/>
              <a:t>Drag value kick and screaming into the network.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982F2-DBE9-4C3E-9CC2-0C9FEA4EF9DA}"/>
              </a:ext>
            </a:extLst>
          </p:cNvPr>
          <p:cNvSpPr/>
          <p:nvPr/>
        </p:nvSpPr>
        <p:spPr>
          <a:xfrm>
            <a:off x="7992019" y="112324"/>
            <a:ext cx="369043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5G</a:t>
            </a:r>
          </a:p>
        </p:txBody>
      </p:sp>
    </p:spTree>
    <p:extLst>
      <p:ext uri="{BB962C8B-B14F-4D97-AF65-F5344CB8AC3E}">
        <p14:creationId xmlns:p14="http://schemas.microsoft.com/office/powerpoint/2010/main" val="302602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43F8F-8DD9-4A4D-9755-39F6E55B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 dirty="0"/>
              <a:t>Discovery of Best Efforts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02CB32-A768-4D3E-BFA2-BA3E1EF5C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14073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60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1965-D43D-448F-BFFE-D97381FA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VoIP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D0E3E-2F81-4105-B666-4D73C020E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Packetized voice existed – isochronous!</a:t>
            </a:r>
          </a:p>
          <a:p>
            <a:pPr lvl="1"/>
            <a:r>
              <a:rPr lang="en-US" dirty="0"/>
              <a:t>VoIP is impossible – ear is too sensitive to jitter and noise</a:t>
            </a:r>
          </a:p>
          <a:p>
            <a:pPr lvl="1"/>
            <a:r>
              <a:rPr lang="en-US" dirty="0"/>
              <a:t>Yet analog cell phones worked</a:t>
            </a:r>
          </a:p>
          <a:p>
            <a:r>
              <a:rPr lang="en-US" dirty="0"/>
              <a:t>VocalTec origin story</a:t>
            </a:r>
          </a:p>
          <a:p>
            <a:pPr lvl="1"/>
            <a:r>
              <a:rPr lang="en-US" dirty="0"/>
              <a:t>Use on local LAN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Discovered</a:t>
            </a:r>
            <a:r>
              <a:rPr lang="en-US" dirty="0"/>
              <a:t> it being use on wider Internet</a:t>
            </a:r>
          </a:p>
          <a:p>
            <a:r>
              <a:rPr lang="en-US" dirty="0"/>
              <a:t>Versus Telecom</a:t>
            </a:r>
          </a:p>
          <a:p>
            <a:pPr lvl="1"/>
            <a:r>
              <a:rPr lang="en-US" dirty="0"/>
              <a:t>Could not pay for favors</a:t>
            </a:r>
          </a:p>
          <a:p>
            <a:pPr lvl="2"/>
            <a:r>
              <a:rPr lang="en-US" dirty="0"/>
              <a:t>Didn’t have to, had the PSTN</a:t>
            </a:r>
          </a:p>
          <a:p>
            <a:pPr lvl="1"/>
            <a:r>
              <a:rPr lang="en-US" dirty="0"/>
              <a:t>Despite telcos!</a:t>
            </a:r>
          </a:p>
        </p:txBody>
      </p:sp>
    </p:spTree>
    <p:extLst>
      <p:ext uri="{BB962C8B-B14F-4D97-AF65-F5344CB8AC3E}">
        <p14:creationId xmlns:p14="http://schemas.microsoft.com/office/powerpoint/2010/main" val="338389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095F-13A4-45BD-8CAE-2261318A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VoIP write Larger </a:t>
            </a:r>
            <a:r>
              <a:rPr lang="en-US" dirty="0">
                <a:sym typeface="Wingdings" panose="05000000000000000000" pitchFamily="2" charset="2"/>
              </a:rPr>
              <a:t> Zoom et 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6CD37-78BC-4324-A043-1E16E9972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Zoom + voice free!</a:t>
            </a:r>
          </a:p>
          <a:p>
            <a:r>
              <a:rPr lang="en-US" dirty="0"/>
              <a:t>Why are is talking without video expensive</a:t>
            </a:r>
          </a:p>
          <a:p>
            <a:r>
              <a:rPr lang="en-US" dirty="0"/>
              <a:t>Why did picture phone fail?</a:t>
            </a:r>
          </a:p>
          <a:p>
            <a:pPr lvl="1"/>
            <a:r>
              <a:rPr lang="en-US" dirty="0"/>
              <a:t>It had to keep promises at any cost</a:t>
            </a:r>
          </a:p>
          <a:p>
            <a:pPr lvl="1"/>
            <a:r>
              <a:rPr lang="en-US" dirty="0"/>
              <a:t>It had to cost more than a voice call</a:t>
            </a:r>
          </a:p>
          <a:p>
            <a:r>
              <a:rPr lang="en-US" dirty="0"/>
              <a:t>More anomalies: Telegrams </a:t>
            </a:r>
            <a:r>
              <a:rPr lang="en-US" dirty="0">
                <a:sym typeface="Wingdings" panose="05000000000000000000" pitchFamily="2" charset="2"/>
              </a:rPr>
              <a:t> Message Units  Minutes</a:t>
            </a:r>
          </a:p>
          <a:p>
            <a:r>
              <a:rPr lang="en-US" dirty="0"/>
              <a:t>Some got lost in translation</a:t>
            </a:r>
          </a:p>
        </p:txBody>
      </p:sp>
    </p:spTree>
    <p:extLst>
      <p:ext uri="{BB962C8B-B14F-4D97-AF65-F5344CB8AC3E}">
        <p14:creationId xmlns:p14="http://schemas.microsoft.com/office/powerpoint/2010/main" val="222003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935</Words>
  <Application>Microsoft Office PowerPoint</Application>
  <PresentationFormat>Widescreen</PresentationFormat>
  <Paragraphs>158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5G</vt:lpstr>
      <vt:lpstr>Fast Lanes! Fuck Neutrality.</vt:lpstr>
      <vt:lpstr>1956 Hush-a-Phone</vt:lpstr>
      <vt:lpstr>Telegraphy, Telephone, Television</vt:lpstr>
      <vt:lpstr>(Re)factoring &amp; Systems Architecture</vt:lpstr>
      <vt:lpstr>The solution!</vt:lpstr>
      <vt:lpstr>Discovery of Best Efforts</vt:lpstr>
      <vt:lpstr>Discovery of VoIP</vt:lpstr>
      <vt:lpstr>VoIP write Larger  Zoom et al</vt:lpstr>
      <vt:lpstr>It doesn’t make sense!</vt:lpstr>
      <vt:lpstr>Millstones of Engineering </vt:lpstr>
      <vt:lpstr>The Concept of Software</vt:lpstr>
      <vt:lpstr>Intelligence leaves the network</vt:lpstr>
      <vt:lpstr>What is a network?</vt:lpstr>
      <vt:lpstr>How do you pay for the network?</vt:lpstr>
      <vt:lpstr>Infrastructure!</vt:lpstr>
      <vt:lpstr>No use case for 5G vs. generic connectivity</vt:lpstr>
      <vt:lpstr>What we do need</vt:lpstr>
      <vt:lpstr>A Resource-based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</dc:title>
  <dc:creator>Bob Frankston</dc:creator>
  <cp:lastModifiedBy>Bob Frankston</cp:lastModifiedBy>
  <cp:revision>1</cp:revision>
  <dcterms:created xsi:type="dcterms:W3CDTF">2020-10-20T19:35:43Z</dcterms:created>
  <dcterms:modified xsi:type="dcterms:W3CDTF">2020-10-22T01:37:54Z</dcterms:modified>
</cp:coreProperties>
</file>