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BB2-3EB4-7E42-9AA7-A8500664B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BE55B-18F5-3D4D-9DB2-B182D301D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F4338-6E37-E44C-A362-D96F97DC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57C4-C577-2041-AE42-A0B3B465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AE6D4-4DE8-A646-B686-60F02DB7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B1B6-FA55-B849-AE62-8765139A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71870-9665-AA40-B909-2BAC560B6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5A61C-1DDB-C14D-A16A-2ADC5CDA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86DAE-5263-D341-B252-886944AF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6A300-53A0-AE4B-A973-1B3316B0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3787F-948F-C74E-8648-F32928B1F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3E7FD-1A5B-E248-A4FB-ECA2D479B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67ACE-4075-CD40-82EB-6A7B5FF4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937C-081E-1D44-A3E4-2882543A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4CA5-B859-3644-A81A-77195D2E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4BAD-3FDF-A54B-945D-7865585A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C71F5-E04C-4142-AC4E-AFF34F6A1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2E806-BEEF-864F-BA59-3DE7DC7A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5DDE-ACE1-7942-A96A-1E1D66CD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78A0D-5539-F541-90A9-4DFC37F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DF9C-B774-D541-BC51-C712C010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A949-2120-F141-AA3C-F76657F5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41867-9F2D-644E-9F00-BB045E12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132B-C80A-E744-B308-59211A09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D46D-1216-C44B-8863-F6328249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FA85-1651-D341-9B64-69D9977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9E03F-F38A-6349-B1D5-A4ECCA519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11C68-23BC-DF47-92DF-935C9AB68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70AEC-60D9-6545-8A1F-32226A73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A7B94-87E8-0949-BA4A-27085077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676BD-7CC8-1E4C-99BA-AD44A62E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D077-1156-2342-9AE1-E7B0BE39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EA2A9-53B9-F047-AC0F-F1CB5240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45F91-48BA-5348-BB01-F07A871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90BE1-3206-3B4C-BD24-90A3C3CC6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3383F-72A5-B546-A8FF-A317B80AA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36980-517C-B844-A8FC-2E1ACBB2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2340A-1613-4248-A89E-E559F99A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E626B-0521-5542-836A-D2B11B48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73E0-3432-A242-AFBE-D2028401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109EA-9F79-414A-A5FA-7C0FFCD1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1D407-13D5-A741-BE3F-C5BC7184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007C1-4410-144C-9740-72D59A88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8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49102-672F-DB43-BFB6-D2E985D7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EEEA9-2965-6147-B610-2505F2DB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6A7A5-10F2-5349-8D98-27F65F40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2284-8CA9-CF48-B164-C434FA8F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C6477-45FD-7D40-81CF-33EB0059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8C85E-C238-0746-B785-48AFECB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E22D-1384-9144-9D9D-0B832BBC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9959C-FEE5-884E-B1F7-EAC4FF33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062A1-50F3-8B4C-9104-91BF4632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1DA8-5BF5-AE4F-9945-CCDC9698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5F5C0-5AD8-3346-B9E9-4E7850715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43D19-BBE6-D64C-A82C-4C7AAD225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79CA9-60CC-1E45-A029-E77D93CB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569F3-3265-5C48-B939-95CC61EF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45E7D-A443-E248-9A8F-A58B355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C0021-9C90-B441-A8D0-52455A39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3AD44-FEB8-DB47-B60A-86947C64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7208-29D3-CE41-BAD2-6443BE8F6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04728-CC2E-284D-B43C-CB56A76DF102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5E913-DB1D-2F4E-8D68-EC0C4E939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5A5CB-86B7-CE47-94A1-E019714BA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FC0A-6536-974D-9BFC-CFE9727F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66226-3780-304E-A215-AD694F79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AI Jumpstart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AED631-BD66-B84E-8156-243F23C6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340" y="840827"/>
            <a:ext cx="6673369" cy="5687674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Cluster was acquired through a grant from the John Adams Innovation Institute/Massachusetts Technology Collaborative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This computer cluster combines the latest high-performance computing technology to provide resources to a community of researchers and MA industry to address next-generation challenges in the applications of artificial intelligence/machine learning (AI/ML).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AI Jumpstart Cluster will provide unique computing capabilities leveraging high performance Graphics Processing Unit (GPU) acceleration and network connectivity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Project includes Northeastern, Boston University and Tufts University</a:t>
            </a:r>
          </a:p>
          <a:p>
            <a:pPr>
              <a:lnSpc>
                <a:spcPct val="110000"/>
              </a:lnSpc>
            </a:pPr>
            <a:r>
              <a:rPr lang="en-US" sz="2400" dirty="0" err="1"/>
              <a:t>Microway</a:t>
            </a:r>
            <a:r>
              <a:rPr lang="en-US" sz="2400" dirty="0"/>
              <a:t> was the prime vendor (thank you Eliot)!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73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66226-3780-304E-A215-AD694F79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AI Jumpstart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Cluster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AED631-BD66-B84E-8156-243F23C6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7024389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The AI Jumpstart Cluster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7 state-of-the-art NVIDIA DGX-A100’s, each capable of delivering 5 petaflops for deep learning applications</a:t>
            </a:r>
          </a:p>
          <a:p>
            <a:pPr lvl="1"/>
            <a:r>
              <a:rPr lang="en-US" dirty="0"/>
              <a:t>14 nodes of AMD CPU/GPU heterogeneous computing, with 8 MI-50 GPUs, each rated at 26.5 TFLOPs for FP16, and 13.3 TFLOPS for FP32</a:t>
            </a:r>
          </a:p>
          <a:p>
            <a:pPr lvl="1"/>
            <a:r>
              <a:rPr lang="en-US" dirty="0"/>
              <a:t>Includes a large memory node (3TB of DDR4 RDRAM)</a:t>
            </a:r>
          </a:p>
          <a:p>
            <a:r>
              <a:rPr lang="en-US" dirty="0"/>
              <a:t>The Cluster will also be well integrated with the DARPA 5G Colosseum Simulator System at the Burlington Innovation Campus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12" name="Picture 4" descr="NVIDIA DGX A100 System Powered By Ampere GA100 GPU Spotted">
            <a:extLst>
              <a:ext uri="{FF2B5EF4-FFF2-40B4-BE49-F238E27FC236}">
                <a16:creationId xmlns:a16="http://schemas.microsoft.com/office/drawing/2014/main" id="{0477535C-6591-3245-8FC5-EBD0EF7A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97" y="18631240"/>
            <a:ext cx="1686302" cy="11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5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180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AI Jumpstart Cluster</vt:lpstr>
      <vt:lpstr>AI Jumpstart Cluster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Jumpstart Cluster</dc:title>
  <dc:creator>David Kaeli</dc:creator>
  <cp:lastModifiedBy>David Kaeli</cp:lastModifiedBy>
  <cp:revision>3</cp:revision>
  <dcterms:created xsi:type="dcterms:W3CDTF">2021-04-21T23:02:09Z</dcterms:created>
  <dcterms:modified xsi:type="dcterms:W3CDTF">2021-04-21T23:17:50Z</dcterms:modified>
</cp:coreProperties>
</file>