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9" r:id="rId3"/>
    <p:sldId id="261" r:id="rId4"/>
    <p:sldId id="262" r:id="rId5"/>
    <p:sldId id="264" r:id="rId6"/>
    <p:sldId id="263" r:id="rId7"/>
    <p:sldId id="265" r:id="rId8"/>
    <p:sldId id="266" r:id="rId9"/>
    <p:sldId id="277" r:id="rId10"/>
    <p:sldId id="267" r:id="rId11"/>
    <p:sldId id="268" r:id="rId12"/>
    <p:sldId id="269" r:id="rId13"/>
    <p:sldId id="273" r:id="rId14"/>
    <p:sldId id="270" r:id="rId15"/>
    <p:sldId id="272" r:id="rId16"/>
    <p:sldId id="278" r:id="rId17"/>
    <p:sldId id="274" r:id="rId18"/>
    <p:sldId id="275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F7F235-4C30-435C-88E9-0A17F6C8F955}" v="135" dt="2023-04-19T19:45:09.3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96" y="3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b Frankston" userId="10a2ccb2b2a54109" providerId="LiveId" clId="{21F7F235-4C30-435C-88E9-0A17F6C8F955}"/>
    <pc:docChg chg="undo redo custSel addSld delSld modSld sldOrd">
      <pc:chgData name="Bob Frankston" userId="10a2ccb2b2a54109" providerId="LiveId" clId="{21F7F235-4C30-435C-88E9-0A17F6C8F955}" dt="2023-04-19T23:28:16.923" v="6433" actId="20577"/>
      <pc:docMkLst>
        <pc:docMk/>
      </pc:docMkLst>
      <pc:sldChg chg="modSp mod">
        <pc:chgData name="Bob Frankston" userId="10a2ccb2b2a54109" providerId="LiveId" clId="{21F7F235-4C30-435C-88E9-0A17F6C8F955}" dt="2023-04-19T22:33:47.675" v="6429" actId="20577"/>
        <pc:sldMkLst>
          <pc:docMk/>
          <pc:sldMk cId="195630515" sldId="256"/>
        </pc:sldMkLst>
        <pc:spChg chg="mod">
          <ac:chgData name="Bob Frankston" userId="10a2ccb2b2a54109" providerId="LiveId" clId="{21F7F235-4C30-435C-88E9-0A17F6C8F955}" dt="2023-04-19T22:33:47.675" v="6429" actId="20577"/>
          <ac:spMkLst>
            <pc:docMk/>
            <pc:sldMk cId="195630515" sldId="256"/>
            <ac:spMk id="2" creationId="{7983D80A-4B31-A657-0417-9F73AE9B10AB}"/>
          </ac:spMkLst>
        </pc:spChg>
        <pc:spChg chg="mod">
          <ac:chgData name="Bob Frankston" userId="10a2ccb2b2a54109" providerId="LiveId" clId="{21F7F235-4C30-435C-88E9-0A17F6C8F955}" dt="2023-04-16T00:41:01.249" v="854" actId="6549"/>
          <ac:spMkLst>
            <pc:docMk/>
            <pc:sldMk cId="195630515" sldId="256"/>
            <ac:spMk id="3" creationId="{CF33F089-5EBD-FBA1-41C7-4B0C62C91A40}"/>
          </ac:spMkLst>
        </pc:spChg>
      </pc:sldChg>
      <pc:sldChg chg="addSp modSp del mod modClrScheme chgLayout">
        <pc:chgData name="Bob Frankston" userId="10a2ccb2b2a54109" providerId="LiveId" clId="{21F7F235-4C30-435C-88E9-0A17F6C8F955}" dt="2023-04-16T03:04:45.312" v="5372" actId="47"/>
        <pc:sldMkLst>
          <pc:docMk/>
          <pc:sldMk cId="2141083965" sldId="257"/>
        </pc:sldMkLst>
        <pc:spChg chg="mod ord">
          <ac:chgData name="Bob Frankston" userId="10a2ccb2b2a54109" providerId="LiveId" clId="{21F7F235-4C30-435C-88E9-0A17F6C8F955}" dt="2023-04-15T03:00:37.839" v="265" actId="700"/>
          <ac:spMkLst>
            <pc:docMk/>
            <pc:sldMk cId="2141083965" sldId="257"/>
            <ac:spMk id="2" creationId="{65A55F22-1384-F0EE-5A21-2CC0AF482BFD}"/>
          </ac:spMkLst>
        </pc:spChg>
        <pc:spChg chg="mod ord">
          <ac:chgData name="Bob Frankston" userId="10a2ccb2b2a54109" providerId="LiveId" clId="{21F7F235-4C30-435C-88E9-0A17F6C8F955}" dt="2023-04-15T14:04:29.946" v="747" actId="20577"/>
          <ac:spMkLst>
            <pc:docMk/>
            <pc:sldMk cId="2141083965" sldId="257"/>
            <ac:spMk id="3" creationId="{5AEB5B3A-E10B-58C2-CE80-BB15256A031F}"/>
          </ac:spMkLst>
        </pc:spChg>
        <pc:spChg chg="add mod ord">
          <ac:chgData name="Bob Frankston" userId="10a2ccb2b2a54109" providerId="LiveId" clId="{21F7F235-4C30-435C-88E9-0A17F6C8F955}" dt="2023-04-15T03:03:25.780" v="546" actId="368"/>
          <ac:spMkLst>
            <pc:docMk/>
            <pc:sldMk cId="2141083965" sldId="257"/>
            <ac:spMk id="4" creationId="{A2D01DE9-4325-4227-1623-792EE2F0A7B1}"/>
          </ac:spMkLst>
        </pc:spChg>
        <pc:spChg chg="add mod ord">
          <ac:chgData name="Bob Frankston" userId="10a2ccb2b2a54109" providerId="LiveId" clId="{21F7F235-4C30-435C-88E9-0A17F6C8F955}" dt="2023-04-15T03:00:47.103" v="272" actId="20577"/>
          <ac:spMkLst>
            <pc:docMk/>
            <pc:sldMk cId="2141083965" sldId="257"/>
            <ac:spMk id="5" creationId="{50351B36-53BE-4AE9-ACA0-DF1253218555}"/>
          </ac:spMkLst>
        </pc:spChg>
        <pc:spChg chg="add mod ord">
          <ac:chgData name="Bob Frankston" userId="10a2ccb2b2a54109" providerId="LiveId" clId="{21F7F235-4C30-435C-88E9-0A17F6C8F955}" dt="2023-04-15T14:04:20.553" v="717" actId="27636"/>
          <ac:spMkLst>
            <pc:docMk/>
            <pc:sldMk cId="2141083965" sldId="257"/>
            <ac:spMk id="6" creationId="{68E30326-DE09-3259-0429-F8DCF4692437}"/>
          </ac:spMkLst>
        </pc:spChg>
      </pc:sldChg>
      <pc:sldChg chg="addSp delSp modSp new del mod">
        <pc:chgData name="Bob Frankston" userId="10a2ccb2b2a54109" providerId="LiveId" clId="{21F7F235-4C30-435C-88E9-0A17F6C8F955}" dt="2023-04-16T01:10:50.395" v="1631" actId="47"/>
        <pc:sldMkLst>
          <pc:docMk/>
          <pc:sldMk cId="3615407648" sldId="258"/>
        </pc:sldMkLst>
        <pc:spChg chg="mod">
          <ac:chgData name="Bob Frankston" userId="10a2ccb2b2a54109" providerId="LiveId" clId="{21F7F235-4C30-435C-88E9-0A17F6C8F955}" dt="2023-04-16T00:48:45.696" v="889" actId="20577"/>
          <ac:spMkLst>
            <pc:docMk/>
            <pc:sldMk cId="3615407648" sldId="258"/>
            <ac:spMk id="2" creationId="{ED97B26F-A509-1518-5F12-AEFAB5BEAFA1}"/>
          </ac:spMkLst>
        </pc:spChg>
        <pc:spChg chg="mod">
          <ac:chgData name="Bob Frankston" userId="10a2ccb2b2a54109" providerId="LiveId" clId="{21F7F235-4C30-435C-88E9-0A17F6C8F955}" dt="2023-04-16T00:48:58.214" v="891" actId="14100"/>
          <ac:spMkLst>
            <pc:docMk/>
            <pc:sldMk cId="3615407648" sldId="258"/>
            <ac:spMk id="3" creationId="{239A1EBD-4C3B-2003-D3C0-15F20577D575}"/>
          </ac:spMkLst>
        </pc:spChg>
        <pc:picChg chg="add del mod">
          <ac:chgData name="Bob Frankston" userId="10a2ccb2b2a54109" providerId="LiveId" clId="{21F7F235-4C30-435C-88E9-0A17F6C8F955}" dt="2023-04-16T00:56:55.154" v="1165" actId="478"/>
          <ac:picMkLst>
            <pc:docMk/>
            <pc:sldMk cId="3615407648" sldId="258"/>
            <ac:picMk id="4" creationId="{4FCD0FFA-7DBC-C4A4-A48C-4146029AF673}"/>
          </ac:picMkLst>
        </pc:picChg>
      </pc:sldChg>
      <pc:sldChg chg="addSp delSp modSp new mod setBg">
        <pc:chgData name="Bob Frankston" userId="10a2ccb2b2a54109" providerId="LiveId" clId="{21F7F235-4C30-435C-88E9-0A17F6C8F955}" dt="2023-04-19T19:04:39.427" v="5576" actId="13926"/>
        <pc:sldMkLst>
          <pc:docMk/>
          <pc:sldMk cId="3024131649" sldId="259"/>
        </pc:sldMkLst>
        <pc:spChg chg="mod">
          <ac:chgData name="Bob Frankston" userId="10a2ccb2b2a54109" providerId="LiveId" clId="{21F7F235-4C30-435C-88E9-0A17F6C8F955}" dt="2023-04-16T01:01:10.963" v="1247" actId="20577"/>
          <ac:spMkLst>
            <pc:docMk/>
            <pc:sldMk cId="3024131649" sldId="259"/>
            <ac:spMk id="2" creationId="{DE1F4664-5368-D253-7283-0AD5AEE02C1F}"/>
          </ac:spMkLst>
        </pc:spChg>
        <pc:spChg chg="mod">
          <ac:chgData name="Bob Frankston" userId="10a2ccb2b2a54109" providerId="LiveId" clId="{21F7F235-4C30-435C-88E9-0A17F6C8F955}" dt="2023-04-19T19:04:39.427" v="5576" actId="13926"/>
          <ac:spMkLst>
            <pc:docMk/>
            <pc:sldMk cId="3024131649" sldId="259"/>
            <ac:spMk id="3" creationId="{F364EB34-920E-1A51-C0D0-060FF3AA3A28}"/>
          </ac:spMkLst>
        </pc:spChg>
        <pc:spChg chg="add del">
          <ac:chgData name="Bob Frankston" userId="10a2ccb2b2a54109" providerId="LiveId" clId="{21F7F235-4C30-435C-88E9-0A17F6C8F955}" dt="2023-04-16T00:51:16.304" v="1005" actId="26606"/>
          <ac:spMkLst>
            <pc:docMk/>
            <pc:sldMk cId="3024131649" sldId="259"/>
            <ac:spMk id="9" creationId="{8FC9BE17-9A7B-462D-AE50-3D8777387304}"/>
          </ac:spMkLst>
        </pc:spChg>
        <pc:spChg chg="add del">
          <ac:chgData name="Bob Frankston" userId="10a2ccb2b2a54109" providerId="LiveId" clId="{21F7F235-4C30-435C-88E9-0A17F6C8F955}" dt="2023-04-16T00:51:16.304" v="1005" actId="26606"/>
          <ac:spMkLst>
            <pc:docMk/>
            <pc:sldMk cId="3024131649" sldId="259"/>
            <ac:spMk id="11" creationId="{3EBE8569-6AEC-4B8C-8D53-2DE337CDBA65}"/>
          </ac:spMkLst>
        </pc:spChg>
        <pc:spChg chg="add del">
          <ac:chgData name="Bob Frankston" userId="10a2ccb2b2a54109" providerId="LiveId" clId="{21F7F235-4C30-435C-88E9-0A17F6C8F955}" dt="2023-04-16T00:51:16.304" v="1005" actId="26606"/>
          <ac:spMkLst>
            <pc:docMk/>
            <pc:sldMk cId="3024131649" sldId="259"/>
            <ac:spMk id="13" creationId="{55D4142C-5077-457F-A6AD-3FECFDB39685}"/>
          </ac:spMkLst>
        </pc:spChg>
        <pc:spChg chg="add del">
          <ac:chgData name="Bob Frankston" userId="10a2ccb2b2a54109" providerId="LiveId" clId="{21F7F235-4C30-435C-88E9-0A17F6C8F955}" dt="2023-04-16T00:51:16.304" v="1005" actId="26606"/>
          <ac:spMkLst>
            <pc:docMk/>
            <pc:sldMk cId="3024131649" sldId="259"/>
            <ac:spMk id="15" creationId="{7A5F0580-5EE9-419F-96EE-B6529EF6E7D0}"/>
          </ac:spMkLst>
        </pc:spChg>
        <pc:picChg chg="add mod ord">
          <ac:chgData name="Bob Frankston" userId="10a2ccb2b2a54109" providerId="LiveId" clId="{21F7F235-4C30-435C-88E9-0A17F6C8F955}" dt="2023-04-16T00:51:16.304" v="1005" actId="26606"/>
          <ac:picMkLst>
            <pc:docMk/>
            <pc:sldMk cId="3024131649" sldId="259"/>
            <ac:picMk id="4" creationId="{B21DD52F-33FE-F2EC-16B4-48308BE1927C}"/>
          </ac:picMkLst>
        </pc:picChg>
        <pc:picChg chg="add del mod">
          <ac:chgData name="Bob Frankston" userId="10a2ccb2b2a54109" providerId="LiveId" clId="{21F7F235-4C30-435C-88E9-0A17F6C8F955}" dt="2023-04-17T13:43:48.160" v="5464" actId="21"/>
          <ac:picMkLst>
            <pc:docMk/>
            <pc:sldMk cId="3024131649" sldId="259"/>
            <ac:picMk id="6" creationId="{A4119E20-B953-8946-9A65-7D160B9B78FA}"/>
          </ac:picMkLst>
        </pc:picChg>
      </pc:sldChg>
      <pc:sldChg chg="modSp new del mod">
        <pc:chgData name="Bob Frankston" userId="10a2ccb2b2a54109" providerId="LiveId" clId="{21F7F235-4C30-435C-88E9-0A17F6C8F955}" dt="2023-04-16T03:04:42.793" v="5371" actId="47"/>
        <pc:sldMkLst>
          <pc:docMk/>
          <pc:sldMk cId="3447076445" sldId="260"/>
        </pc:sldMkLst>
        <pc:spChg chg="mod">
          <ac:chgData name="Bob Frankston" userId="10a2ccb2b2a54109" providerId="LiveId" clId="{21F7F235-4C30-435C-88E9-0A17F6C8F955}" dt="2023-04-16T00:56:29.028" v="1141" actId="20577"/>
          <ac:spMkLst>
            <pc:docMk/>
            <pc:sldMk cId="3447076445" sldId="260"/>
            <ac:spMk id="2" creationId="{CDE97BD3-8675-AAD0-9D47-FDAC3580B5DC}"/>
          </ac:spMkLst>
        </pc:spChg>
        <pc:spChg chg="mod">
          <ac:chgData name="Bob Frankston" userId="10a2ccb2b2a54109" providerId="LiveId" clId="{21F7F235-4C30-435C-88E9-0A17F6C8F955}" dt="2023-04-16T00:56:44.946" v="1164" actId="20577"/>
          <ac:spMkLst>
            <pc:docMk/>
            <pc:sldMk cId="3447076445" sldId="260"/>
            <ac:spMk id="3" creationId="{A15D2B1C-2EEF-7A1B-8D32-6352989C416E}"/>
          </ac:spMkLst>
        </pc:spChg>
      </pc:sldChg>
      <pc:sldChg chg="modSp new mod modTransition">
        <pc:chgData name="Bob Frankston" userId="10a2ccb2b2a54109" providerId="LiveId" clId="{21F7F235-4C30-435C-88E9-0A17F6C8F955}" dt="2023-04-19T19:04:48.092" v="5577" actId="13926"/>
        <pc:sldMkLst>
          <pc:docMk/>
          <pc:sldMk cId="894625282" sldId="261"/>
        </pc:sldMkLst>
        <pc:spChg chg="mod">
          <ac:chgData name="Bob Frankston" userId="10a2ccb2b2a54109" providerId="LiveId" clId="{21F7F235-4C30-435C-88E9-0A17F6C8F955}" dt="2023-04-16T01:00:52.432" v="1194"/>
          <ac:spMkLst>
            <pc:docMk/>
            <pc:sldMk cId="894625282" sldId="261"/>
            <ac:spMk id="2" creationId="{17D9C5BD-8D09-5429-C5BA-541A4A24C883}"/>
          </ac:spMkLst>
        </pc:spChg>
        <pc:spChg chg="mod">
          <ac:chgData name="Bob Frankston" userId="10a2ccb2b2a54109" providerId="LiveId" clId="{21F7F235-4C30-435C-88E9-0A17F6C8F955}" dt="2023-04-19T19:04:48.092" v="5577" actId="13926"/>
          <ac:spMkLst>
            <pc:docMk/>
            <pc:sldMk cId="894625282" sldId="261"/>
            <ac:spMk id="3" creationId="{5958AFE5-09EF-C1CA-D406-33E7E71D2703}"/>
          </ac:spMkLst>
        </pc:spChg>
      </pc:sldChg>
      <pc:sldChg chg="delSp add mod delAnim">
        <pc:chgData name="Bob Frankston" userId="10a2ccb2b2a54109" providerId="LiveId" clId="{21F7F235-4C30-435C-88E9-0A17F6C8F955}" dt="2023-04-19T19:05:16.319" v="5578" actId="478"/>
        <pc:sldMkLst>
          <pc:docMk/>
          <pc:sldMk cId="3111186844" sldId="262"/>
        </pc:sldMkLst>
        <pc:picChg chg="del">
          <ac:chgData name="Bob Frankston" userId="10a2ccb2b2a54109" providerId="LiveId" clId="{21F7F235-4C30-435C-88E9-0A17F6C8F955}" dt="2023-04-19T19:05:16.319" v="5578" actId="478"/>
          <ac:picMkLst>
            <pc:docMk/>
            <pc:sldMk cId="3111186844" sldId="262"/>
            <ac:picMk id="13" creationId="{19047E41-A27F-DEA6-121D-CD2DD0581154}"/>
          </ac:picMkLst>
        </pc:picChg>
      </pc:sldChg>
      <pc:sldChg chg="modSp new mod ord">
        <pc:chgData name="Bob Frankston" userId="10a2ccb2b2a54109" providerId="LiveId" clId="{21F7F235-4C30-435C-88E9-0A17F6C8F955}" dt="2023-04-19T19:08:11.079" v="5675" actId="15"/>
        <pc:sldMkLst>
          <pc:docMk/>
          <pc:sldMk cId="2044655903" sldId="263"/>
        </pc:sldMkLst>
        <pc:spChg chg="mod">
          <ac:chgData name="Bob Frankston" userId="10a2ccb2b2a54109" providerId="LiveId" clId="{21F7F235-4C30-435C-88E9-0A17F6C8F955}" dt="2023-04-16T01:12:10.804" v="1657" actId="20577"/>
          <ac:spMkLst>
            <pc:docMk/>
            <pc:sldMk cId="2044655903" sldId="263"/>
            <ac:spMk id="2" creationId="{F1DA0357-66F4-BFEE-F22E-8D4A686EEC59}"/>
          </ac:spMkLst>
        </pc:spChg>
        <pc:spChg chg="mod">
          <ac:chgData name="Bob Frankston" userId="10a2ccb2b2a54109" providerId="LiveId" clId="{21F7F235-4C30-435C-88E9-0A17F6C8F955}" dt="2023-04-19T19:08:11.079" v="5675" actId="15"/>
          <ac:spMkLst>
            <pc:docMk/>
            <pc:sldMk cId="2044655903" sldId="263"/>
            <ac:spMk id="3" creationId="{2E04DCD5-FCD8-9065-F273-29375DAD9E16}"/>
          </ac:spMkLst>
        </pc:spChg>
      </pc:sldChg>
      <pc:sldChg chg="new del">
        <pc:chgData name="Bob Frankston" userId="10a2ccb2b2a54109" providerId="LiveId" clId="{21F7F235-4C30-435C-88E9-0A17F6C8F955}" dt="2023-04-16T01:11:57.261" v="1633" actId="47"/>
        <pc:sldMkLst>
          <pc:docMk/>
          <pc:sldMk cId="4255921249" sldId="263"/>
        </pc:sldMkLst>
      </pc:sldChg>
      <pc:sldChg chg="modSp new mod ord">
        <pc:chgData name="Bob Frankston" userId="10a2ccb2b2a54109" providerId="LiveId" clId="{21F7F235-4C30-435C-88E9-0A17F6C8F955}" dt="2023-04-19T19:07:51.889" v="5674" actId="20577"/>
        <pc:sldMkLst>
          <pc:docMk/>
          <pc:sldMk cId="683885818" sldId="264"/>
        </pc:sldMkLst>
        <pc:spChg chg="mod">
          <ac:chgData name="Bob Frankston" userId="10a2ccb2b2a54109" providerId="LiveId" clId="{21F7F235-4C30-435C-88E9-0A17F6C8F955}" dt="2023-04-16T01:20:15.387" v="1864" actId="20577"/>
          <ac:spMkLst>
            <pc:docMk/>
            <pc:sldMk cId="683885818" sldId="264"/>
            <ac:spMk id="2" creationId="{65728A85-D026-0693-1E5D-D25CB45FBFD5}"/>
          </ac:spMkLst>
        </pc:spChg>
        <pc:spChg chg="mod">
          <ac:chgData name="Bob Frankston" userId="10a2ccb2b2a54109" providerId="LiveId" clId="{21F7F235-4C30-435C-88E9-0A17F6C8F955}" dt="2023-04-19T19:07:51.889" v="5674" actId="20577"/>
          <ac:spMkLst>
            <pc:docMk/>
            <pc:sldMk cId="683885818" sldId="264"/>
            <ac:spMk id="3" creationId="{BBB08B0F-DA45-814A-8BA5-B33B04241077}"/>
          </ac:spMkLst>
        </pc:spChg>
      </pc:sldChg>
      <pc:sldChg chg="new del">
        <pc:chgData name="Bob Frankston" userId="10a2ccb2b2a54109" providerId="LiveId" clId="{21F7F235-4C30-435C-88E9-0A17F6C8F955}" dt="2023-04-16T01:20:02.130" v="1832" actId="47"/>
        <pc:sldMkLst>
          <pc:docMk/>
          <pc:sldMk cId="4122882203" sldId="264"/>
        </pc:sldMkLst>
      </pc:sldChg>
      <pc:sldChg chg="modSp new mod">
        <pc:chgData name="Bob Frankston" userId="10a2ccb2b2a54109" providerId="LiveId" clId="{21F7F235-4C30-435C-88E9-0A17F6C8F955}" dt="2023-04-19T23:27:24.356" v="6432" actId="20577"/>
        <pc:sldMkLst>
          <pc:docMk/>
          <pc:sldMk cId="1941893674" sldId="265"/>
        </pc:sldMkLst>
        <pc:spChg chg="mod">
          <ac:chgData name="Bob Frankston" userId="10a2ccb2b2a54109" providerId="LiveId" clId="{21F7F235-4C30-435C-88E9-0A17F6C8F955}" dt="2023-04-16T01:26:58.150" v="2324"/>
          <ac:spMkLst>
            <pc:docMk/>
            <pc:sldMk cId="1941893674" sldId="265"/>
            <ac:spMk id="2" creationId="{9B1F87F2-6EA2-03CC-B14A-D2FF496C015A}"/>
          </ac:spMkLst>
        </pc:spChg>
        <pc:spChg chg="mod">
          <ac:chgData name="Bob Frankston" userId="10a2ccb2b2a54109" providerId="LiveId" clId="{21F7F235-4C30-435C-88E9-0A17F6C8F955}" dt="2023-04-19T23:27:24.356" v="6432" actId="20577"/>
          <ac:spMkLst>
            <pc:docMk/>
            <pc:sldMk cId="1941893674" sldId="265"/>
            <ac:spMk id="3" creationId="{8F715489-C718-76A2-C5CD-13D70D6B7118}"/>
          </ac:spMkLst>
        </pc:spChg>
      </pc:sldChg>
      <pc:sldChg chg="modSp new mod">
        <pc:chgData name="Bob Frankston" userId="10a2ccb2b2a54109" providerId="LiveId" clId="{21F7F235-4C30-435C-88E9-0A17F6C8F955}" dt="2023-04-19T23:28:16.923" v="6433" actId="20577"/>
        <pc:sldMkLst>
          <pc:docMk/>
          <pc:sldMk cId="896910828" sldId="266"/>
        </pc:sldMkLst>
        <pc:spChg chg="mod">
          <ac:chgData name="Bob Frankston" userId="10a2ccb2b2a54109" providerId="LiveId" clId="{21F7F235-4C30-435C-88E9-0A17F6C8F955}" dt="2023-04-19T23:28:16.923" v="6433" actId="20577"/>
          <ac:spMkLst>
            <pc:docMk/>
            <pc:sldMk cId="896910828" sldId="266"/>
            <ac:spMk id="2" creationId="{9D1E1066-66A9-B95E-EE87-0234B6F418F5}"/>
          </ac:spMkLst>
        </pc:spChg>
        <pc:spChg chg="mod">
          <ac:chgData name="Bob Frankston" userId="10a2ccb2b2a54109" providerId="LiveId" clId="{21F7F235-4C30-435C-88E9-0A17F6C8F955}" dt="2023-04-19T19:16:14.279" v="5835" actId="20577"/>
          <ac:spMkLst>
            <pc:docMk/>
            <pc:sldMk cId="896910828" sldId="266"/>
            <ac:spMk id="3" creationId="{289ABAF8-3EE5-B972-1E62-130B45BD6BC0}"/>
          </ac:spMkLst>
        </pc:spChg>
      </pc:sldChg>
      <pc:sldChg chg="addSp delSp modSp new mod delAnim modAnim">
        <pc:chgData name="Bob Frankston" userId="10a2ccb2b2a54109" providerId="LiveId" clId="{21F7F235-4C30-435C-88E9-0A17F6C8F955}" dt="2023-04-19T19:42:23.227" v="5953"/>
        <pc:sldMkLst>
          <pc:docMk/>
          <pc:sldMk cId="2360148077" sldId="267"/>
        </pc:sldMkLst>
        <pc:spChg chg="mod">
          <ac:chgData name="Bob Frankston" userId="10a2ccb2b2a54109" providerId="LiveId" clId="{21F7F235-4C30-435C-88E9-0A17F6C8F955}" dt="2023-04-16T01:52:16.505" v="2893" actId="20577"/>
          <ac:spMkLst>
            <pc:docMk/>
            <pc:sldMk cId="2360148077" sldId="267"/>
            <ac:spMk id="2" creationId="{A661106D-9C1A-E915-ADAB-B69B64E2B2E4}"/>
          </ac:spMkLst>
        </pc:spChg>
        <pc:spChg chg="del">
          <ac:chgData name="Bob Frankston" userId="10a2ccb2b2a54109" providerId="LiveId" clId="{21F7F235-4C30-435C-88E9-0A17F6C8F955}" dt="2023-04-16T01:53:12.945" v="2894"/>
          <ac:spMkLst>
            <pc:docMk/>
            <pc:sldMk cId="2360148077" sldId="267"/>
            <ac:spMk id="3" creationId="{DC535202-1B82-FA69-7056-7701BD83ECBA}"/>
          </ac:spMkLst>
        </pc:spChg>
        <pc:spChg chg="add mod">
          <ac:chgData name="Bob Frankston" userId="10a2ccb2b2a54109" providerId="LiveId" clId="{21F7F235-4C30-435C-88E9-0A17F6C8F955}" dt="2023-04-19T19:25:11.017" v="5920" actId="164"/>
          <ac:spMkLst>
            <pc:docMk/>
            <pc:sldMk cId="2360148077" sldId="267"/>
            <ac:spMk id="3" creationId="{F382861D-FC07-037E-AAC1-BD0E74446EF8}"/>
          </ac:spMkLst>
        </pc:spChg>
        <pc:spChg chg="add mod">
          <ac:chgData name="Bob Frankston" userId="10a2ccb2b2a54109" providerId="LiveId" clId="{21F7F235-4C30-435C-88E9-0A17F6C8F955}" dt="2023-04-19T19:25:02.724" v="5918" actId="164"/>
          <ac:spMkLst>
            <pc:docMk/>
            <pc:sldMk cId="2360148077" sldId="267"/>
            <ac:spMk id="4" creationId="{B580500A-8A39-4387-28E4-1DD3AC57F082}"/>
          </ac:spMkLst>
        </pc:spChg>
        <pc:spChg chg="add mod">
          <ac:chgData name="Bob Frankston" userId="10a2ccb2b2a54109" providerId="LiveId" clId="{21F7F235-4C30-435C-88E9-0A17F6C8F955}" dt="2023-04-19T19:24:51.257" v="5916" actId="164"/>
          <ac:spMkLst>
            <pc:docMk/>
            <pc:sldMk cId="2360148077" sldId="267"/>
            <ac:spMk id="6" creationId="{3941A8D7-52A7-E812-4DDB-B43B10D4FA01}"/>
          </ac:spMkLst>
        </pc:spChg>
        <pc:spChg chg="add mod">
          <ac:chgData name="Bob Frankston" userId="10a2ccb2b2a54109" providerId="LiveId" clId="{21F7F235-4C30-435C-88E9-0A17F6C8F955}" dt="2023-04-19T19:25:46.258" v="5930" actId="164"/>
          <ac:spMkLst>
            <pc:docMk/>
            <pc:sldMk cId="2360148077" sldId="267"/>
            <ac:spMk id="8" creationId="{901F66AA-2D47-3380-4437-FAC2B7652272}"/>
          </ac:spMkLst>
        </pc:spChg>
        <pc:spChg chg="add mod">
          <ac:chgData name="Bob Frankston" userId="10a2ccb2b2a54109" providerId="LiveId" clId="{21F7F235-4C30-435C-88E9-0A17F6C8F955}" dt="2023-04-19T19:26:01.030" v="5932" actId="164"/>
          <ac:spMkLst>
            <pc:docMk/>
            <pc:sldMk cId="2360148077" sldId="267"/>
            <ac:spMk id="18" creationId="{A5B2E8FF-E3B5-14EF-9723-6779BC2296C4}"/>
          </ac:spMkLst>
        </pc:spChg>
        <pc:spChg chg="add mod">
          <ac:chgData name="Bob Frankston" userId="10a2ccb2b2a54109" providerId="LiveId" clId="{21F7F235-4C30-435C-88E9-0A17F6C8F955}" dt="2023-04-19T19:26:01.030" v="5932" actId="164"/>
          <ac:spMkLst>
            <pc:docMk/>
            <pc:sldMk cId="2360148077" sldId="267"/>
            <ac:spMk id="19" creationId="{D4864313-8EE1-8A49-6DB5-2CF923CAE4A6}"/>
          </ac:spMkLst>
        </pc:spChg>
        <pc:spChg chg="add del mod">
          <ac:chgData name="Bob Frankston" userId="10a2ccb2b2a54109" providerId="LiveId" clId="{21F7F235-4C30-435C-88E9-0A17F6C8F955}" dt="2023-04-16T02:09:52.629" v="3011" actId="478"/>
          <ac:spMkLst>
            <pc:docMk/>
            <pc:sldMk cId="2360148077" sldId="267"/>
            <ac:spMk id="20" creationId="{9241CA04-8A34-2C3D-C2D4-B58F23468D00}"/>
          </ac:spMkLst>
        </pc:spChg>
        <pc:spChg chg="add mod">
          <ac:chgData name="Bob Frankston" userId="10a2ccb2b2a54109" providerId="LiveId" clId="{21F7F235-4C30-435C-88E9-0A17F6C8F955}" dt="2023-04-19T19:26:01.030" v="5932" actId="164"/>
          <ac:spMkLst>
            <pc:docMk/>
            <pc:sldMk cId="2360148077" sldId="267"/>
            <ac:spMk id="21" creationId="{B8830AD1-BCE0-47A2-92FE-2909F0E59412}"/>
          </ac:spMkLst>
        </pc:spChg>
        <pc:grpChg chg="add mod">
          <ac:chgData name="Bob Frankston" userId="10a2ccb2b2a54109" providerId="LiveId" clId="{21F7F235-4C30-435C-88E9-0A17F6C8F955}" dt="2023-04-19T19:24:59.152" v="5917" actId="962"/>
          <ac:grpSpMkLst>
            <pc:docMk/>
            <pc:sldMk cId="2360148077" sldId="267"/>
            <ac:grpSpMk id="9" creationId="{534C9753-05B6-A296-794E-5C7DEF8A77FE}"/>
          </ac:grpSpMkLst>
        </pc:grpChg>
        <pc:grpChg chg="add mod">
          <ac:chgData name="Bob Frankston" userId="10a2ccb2b2a54109" providerId="LiveId" clId="{21F7F235-4C30-435C-88E9-0A17F6C8F955}" dt="2023-04-19T19:25:07.994" v="5919" actId="962"/>
          <ac:grpSpMkLst>
            <pc:docMk/>
            <pc:sldMk cId="2360148077" sldId="267"/>
            <ac:grpSpMk id="10" creationId="{869C4B07-4B3E-9A6D-149A-3E257679D228}"/>
          </ac:grpSpMkLst>
        </pc:grpChg>
        <pc:grpChg chg="add mod">
          <ac:chgData name="Bob Frankston" userId="10a2ccb2b2a54109" providerId="LiveId" clId="{21F7F235-4C30-435C-88E9-0A17F6C8F955}" dt="2023-04-19T19:25:17.813" v="5921" actId="962"/>
          <ac:grpSpMkLst>
            <pc:docMk/>
            <pc:sldMk cId="2360148077" sldId="267"/>
            <ac:grpSpMk id="11" creationId="{5D19DE06-9BE3-ADA4-BBB9-BA910D3E1E78}"/>
          </ac:grpSpMkLst>
        </pc:grpChg>
        <pc:grpChg chg="add mod">
          <ac:chgData name="Bob Frankston" userId="10a2ccb2b2a54109" providerId="LiveId" clId="{21F7F235-4C30-435C-88E9-0A17F6C8F955}" dt="2023-04-19T19:25:53.175" v="5931" actId="962"/>
          <ac:grpSpMkLst>
            <pc:docMk/>
            <pc:sldMk cId="2360148077" sldId="267"/>
            <ac:grpSpMk id="12" creationId="{B19B1277-D7D9-CD03-1284-7663013B9783}"/>
          </ac:grpSpMkLst>
        </pc:grpChg>
        <pc:grpChg chg="add mod">
          <ac:chgData name="Bob Frankston" userId="10a2ccb2b2a54109" providerId="LiveId" clId="{21F7F235-4C30-435C-88E9-0A17F6C8F955}" dt="2023-04-19T19:26:16.619" v="5934" actId="962"/>
          <ac:grpSpMkLst>
            <pc:docMk/>
            <pc:sldMk cId="2360148077" sldId="267"/>
            <ac:grpSpMk id="14" creationId="{0391FC7C-B103-0820-7F23-D326E46D1EEC}"/>
          </ac:grpSpMkLst>
        </pc:grpChg>
        <pc:picChg chg="add mod">
          <ac:chgData name="Bob Frankston" userId="10a2ccb2b2a54109" providerId="LiveId" clId="{21F7F235-4C30-435C-88E9-0A17F6C8F955}" dt="2023-04-19T19:20:59.253" v="5896" actId="12789"/>
          <ac:picMkLst>
            <pc:docMk/>
            <pc:sldMk cId="2360148077" sldId="267"/>
            <ac:picMk id="5" creationId="{1C7819ED-7DD5-5DE9-5E23-795574D4FABD}"/>
          </ac:picMkLst>
        </pc:picChg>
        <pc:picChg chg="add del mod modCrop">
          <ac:chgData name="Bob Frankston" userId="10a2ccb2b2a54109" providerId="LiveId" clId="{21F7F235-4C30-435C-88E9-0A17F6C8F955}" dt="2023-04-19T19:25:02.724" v="5918" actId="164"/>
          <ac:picMkLst>
            <pc:docMk/>
            <pc:sldMk cId="2360148077" sldId="267"/>
            <ac:picMk id="7" creationId="{108A9EEF-82A7-ED48-168C-13C23626BE1B}"/>
          </ac:picMkLst>
        </pc:picChg>
        <pc:picChg chg="add del mod">
          <ac:chgData name="Bob Frankston" userId="10a2ccb2b2a54109" providerId="LiveId" clId="{21F7F235-4C30-435C-88E9-0A17F6C8F955}" dt="2023-04-16T02:02:31.113" v="2912" actId="478"/>
          <ac:picMkLst>
            <pc:docMk/>
            <pc:sldMk cId="2360148077" sldId="267"/>
            <ac:picMk id="9" creationId="{CF67EAA3-5F2B-AC4B-4892-1DFE0F106B94}"/>
          </ac:picMkLst>
        </pc:picChg>
        <pc:picChg chg="add del mod modCrop">
          <ac:chgData name="Bob Frankston" userId="10a2ccb2b2a54109" providerId="LiveId" clId="{21F7F235-4C30-435C-88E9-0A17F6C8F955}" dt="2023-04-16T02:04:49.344" v="2927" actId="478"/>
          <ac:picMkLst>
            <pc:docMk/>
            <pc:sldMk cId="2360148077" sldId="267"/>
            <ac:picMk id="11" creationId="{7C34E1B7-1D68-1250-D48B-61875C501E4B}"/>
          </ac:picMkLst>
        </pc:picChg>
        <pc:picChg chg="add mod">
          <ac:chgData name="Bob Frankston" userId="10a2ccb2b2a54109" providerId="LiveId" clId="{21F7F235-4C30-435C-88E9-0A17F6C8F955}" dt="2023-04-19T19:25:11.017" v="5920" actId="164"/>
          <ac:picMkLst>
            <pc:docMk/>
            <pc:sldMk cId="2360148077" sldId="267"/>
            <ac:picMk id="13" creationId="{6876BB05-A33D-F7EE-8FF2-DF053DF8A9AC}"/>
          </ac:picMkLst>
        </pc:picChg>
        <pc:picChg chg="add mod modCrop">
          <ac:chgData name="Bob Frankston" userId="10a2ccb2b2a54109" providerId="LiveId" clId="{21F7F235-4C30-435C-88E9-0A17F6C8F955}" dt="2023-04-19T19:24:51.257" v="5916" actId="164"/>
          <ac:picMkLst>
            <pc:docMk/>
            <pc:sldMk cId="2360148077" sldId="267"/>
            <ac:picMk id="15" creationId="{B612CDEF-DD60-644E-7203-4CF255B4672D}"/>
          </ac:picMkLst>
        </pc:picChg>
        <pc:picChg chg="add mod">
          <ac:chgData name="Bob Frankston" userId="10a2ccb2b2a54109" providerId="LiveId" clId="{21F7F235-4C30-435C-88E9-0A17F6C8F955}" dt="2023-04-19T19:42:06.494" v="5952" actId="14100"/>
          <ac:picMkLst>
            <pc:docMk/>
            <pc:sldMk cId="2360148077" sldId="267"/>
            <ac:picMk id="16" creationId="{BB86CD43-CD38-F7F8-8907-44B24F9077F2}"/>
          </ac:picMkLst>
        </pc:picChg>
        <pc:picChg chg="add mod">
          <ac:chgData name="Bob Frankston" userId="10a2ccb2b2a54109" providerId="LiveId" clId="{21F7F235-4C30-435C-88E9-0A17F6C8F955}" dt="2023-04-19T19:25:46.258" v="5930" actId="164"/>
          <ac:picMkLst>
            <pc:docMk/>
            <pc:sldMk cId="2360148077" sldId="267"/>
            <ac:picMk id="17" creationId="{B4478EFC-4CE5-71DD-CFFC-F9279F8BB1F5}"/>
          </ac:picMkLst>
        </pc:picChg>
        <pc:picChg chg="add del mod modCrop">
          <ac:chgData name="Bob Frankston" userId="10a2ccb2b2a54109" providerId="LiveId" clId="{21F7F235-4C30-435C-88E9-0A17F6C8F955}" dt="2023-04-19T19:41:54.328" v="5950" actId="478"/>
          <ac:picMkLst>
            <pc:docMk/>
            <pc:sldMk cId="2360148077" sldId="267"/>
            <ac:picMk id="23" creationId="{2CDA89BB-D79D-5C3D-DF7F-03678FBC8541}"/>
          </ac:picMkLst>
        </pc:picChg>
      </pc:sldChg>
      <pc:sldChg chg="addSp delSp modSp new mod setBg">
        <pc:chgData name="Bob Frankston" userId="10a2ccb2b2a54109" providerId="LiveId" clId="{21F7F235-4C30-435C-88E9-0A17F6C8F955}" dt="2023-04-16T02:35:17.009" v="3570" actId="26606"/>
        <pc:sldMkLst>
          <pc:docMk/>
          <pc:sldMk cId="4054291329" sldId="268"/>
        </pc:sldMkLst>
        <pc:spChg chg="mod">
          <ac:chgData name="Bob Frankston" userId="10a2ccb2b2a54109" providerId="LiveId" clId="{21F7F235-4C30-435C-88E9-0A17F6C8F955}" dt="2023-04-16T02:35:17.009" v="3570" actId="26606"/>
          <ac:spMkLst>
            <pc:docMk/>
            <pc:sldMk cId="4054291329" sldId="268"/>
            <ac:spMk id="2" creationId="{90428478-7F99-92E6-8426-FAA063EE6F58}"/>
          </ac:spMkLst>
        </pc:spChg>
        <pc:spChg chg="del">
          <ac:chgData name="Bob Frankston" userId="10a2ccb2b2a54109" providerId="LiveId" clId="{21F7F235-4C30-435C-88E9-0A17F6C8F955}" dt="2023-04-16T02:12:37.629" v="3056"/>
          <ac:spMkLst>
            <pc:docMk/>
            <pc:sldMk cId="4054291329" sldId="268"/>
            <ac:spMk id="3" creationId="{4EABDC5E-FC9B-B66D-68DD-EEF998EE9BE7}"/>
          </ac:spMkLst>
        </pc:spChg>
        <pc:spChg chg="add mod">
          <ac:chgData name="Bob Frankston" userId="10a2ccb2b2a54109" providerId="LiveId" clId="{21F7F235-4C30-435C-88E9-0A17F6C8F955}" dt="2023-04-16T02:35:17.009" v="3570" actId="26606"/>
          <ac:spMkLst>
            <pc:docMk/>
            <pc:sldMk cId="4054291329" sldId="268"/>
            <ac:spMk id="6" creationId="{1DD4F1B7-A00C-D96B-5615-07F313E315AB}"/>
          </ac:spMkLst>
        </pc:spChg>
        <pc:spChg chg="add mod">
          <ac:chgData name="Bob Frankston" userId="10a2ccb2b2a54109" providerId="LiveId" clId="{21F7F235-4C30-435C-88E9-0A17F6C8F955}" dt="2023-04-16T02:35:17.009" v="3570" actId="26606"/>
          <ac:spMkLst>
            <pc:docMk/>
            <pc:sldMk cId="4054291329" sldId="268"/>
            <ac:spMk id="9" creationId="{82A68B26-4846-B01A-457E-453785050D17}"/>
          </ac:spMkLst>
        </pc:spChg>
        <pc:spChg chg="add del">
          <ac:chgData name="Bob Frankston" userId="10a2ccb2b2a54109" providerId="LiveId" clId="{21F7F235-4C30-435C-88E9-0A17F6C8F955}" dt="2023-04-16T02:35:12.869" v="3568" actId="26606"/>
          <ac:spMkLst>
            <pc:docMk/>
            <pc:sldMk cId="4054291329" sldId="268"/>
            <ac:spMk id="11" creationId="{2E442304-DDBD-4F7B-8017-36BCC863FB40}"/>
          </ac:spMkLst>
        </pc:spChg>
        <pc:spChg chg="add del">
          <ac:chgData name="Bob Frankston" userId="10a2ccb2b2a54109" providerId="LiveId" clId="{21F7F235-4C30-435C-88E9-0A17F6C8F955}" dt="2023-04-16T02:35:12.869" v="3568" actId="26606"/>
          <ac:spMkLst>
            <pc:docMk/>
            <pc:sldMk cId="4054291329" sldId="268"/>
            <ac:spMk id="12" creationId="{5E107275-3853-46FD-A241-DE4355A42675}"/>
          </ac:spMkLst>
        </pc:spChg>
        <pc:spChg chg="add del">
          <ac:chgData name="Bob Frankston" userId="10a2ccb2b2a54109" providerId="LiveId" clId="{21F7F235-4C30-435C-88E9-0A17F6C8F955}" dt="2023-04-16T02:35:17.009" v="3570" actId="26606"/>
          <ac:spMkLst>
            <pc:docMk/>
            <pc:sldMk cId="4054291329" sldId="268"/>
            <ac:spMk id="13" creationId="{9D8233B0-41B5-4D9A-AEEC-13DB66A8C9B5}"/>
          </ac:spMkLst>
        </pc:spChg>
        <pc:spChg chg="add del">
          <ac:chgData name="Bob Frankston" userId="10a2ccb2b2a54109" providerId="LiveId" clId="{21F7F235-4C30-435C-88E9-0A17F6C8F955}" dt="2023-04-16T02:35:09.707" v="3566" actId="26606"/>
          <ac:spMkLst>
            <pc:docMk/>
            <pc:sldMk cId="4054291329" sldId="268"/>
            <ac:spMk id="14" creationId="{BACC6370-2D7E-4714-9D71-7542949D7D5D}"/>
          </ac:spMkLst>
        </pc:spChg>
        <pc:spChg chg="add del">
          <ac:chgData name="Bob Frankston" userId="10a2ccb2b2a54109" providerId="LiveId" clId="{21F7F235-4C30-435C-88E9-0A17F6C8F955}" dt="2023-04-16T02:35:09.707" v="3566" actId="26606"/>
          <ac:spMkLst>
            <pc:docMk/>
            <pc:sldMk cId="4054291329" sldId="268"/>
            <ac:spMk id="16" creationId="{F68B3F68-107C-434F-AA38-110D5EA91B85}"/>
          </ac:spMkLst>
        </pc:spChg>
        <pc:spChg chg="add del">
          <ac:chgData name="Bob Frankston" userId="10a2ccb2b2a54109" providerId="LiveId" clId="{21F7F235-4C30-435C-88E9-0A17F6C8F955}" dt="2023-04-16T02:35:09.707" v="3566" actId="26606"/>
          <ac:spMkLst>
            <pc:docMk/>
            <pc:sldMk cId="4054291329" sldId="268"/>
            <ac:spMk id="18" creationId="{AAD0DBB9-1A4B-4391-81D4-CB19F9AB918A}"/>
          </ac:spMkLst>
        </pc:spChg>
        <pc:spChg chg="add del">
          <ac:chgData name="Bob Frankston" userId="10a2ccb2b2a54109" providerId="LiveId" clId="{21F7F235-4C30-435C-88E9-0A17F6C8F955}" dt="2023-04-16T02:35:09.707" v="3566" actId="26606"/>
          <ac:spMkLst>
            <pc:docMk/>
            <pc:sldMk cId="4054291329" sldId="268"/>
            <ac:spMk id="20" creationId="{063BBA22-50EA-4C4D-BE05-F1CE4E63AA56}"/>
          </ac:spMkLst>
        </pc:spChg>
        <pc:spChg chg="add del">
          <ac:chgData name="Bob Frankston" userId="10a2ccb2b2a54109" providerId="LiveId" clId="{21F7F235-4C30-435C-88E9-0A17F6C8F955}" dt="2023-04-16T02:35:17.009" v="3570" actId="26606"/>
          <ac:spMkLst>
            <pc:docMk/>
            <pc:sldMk cId="4054291329" sldId="268"/>
            <ac:spMk id="21" creationId="{E659831F-0D9A-4C63-9EBB-8435B85A440F}"/>
          </ac:spMkLst>
        </pc:spChg>
        <pc:grpChg chg="add del">
          <ac:chgData name="Bob Frankston" userId="10a2ccb2b2a54109" providerId="LiveId" clId="{21F7F235-4C30-435C-88E9-0A17F6C8F955}" dt="2023-04-16T02:35:17.009" v="3570" actId="26606"/>
          <ac:grpSpMkLst>
            <pc:docMk/>
            <pc:sldMk cId="4054291329" sldId="268"/>
            <ac:grpSpMk id="15" creationId="{28FAF094-D087-493F-8DF9-A486C2D6BBAA}"/>
          </ac:grpSpMkLst>
        </pc:grpChg>
        <pc:picChg chg="add mod modCrop">
          <ac:chgData name="Bob Frankston" userId="10a2ccb2b2a54109" providerId="LiveId" clId="{21F7F235-4C30-435C-88E9-0A17F6C8F955}" dt="2023-04-16T02:35:17.009" v="3570" actId="26606"/>
          <ac:picMkLst>
            <pc:docMk/>
            <pc:sldMk cId="4054291329" sldId="268"/>
            <ac:picMk id="5" creationId="{528B0F00-18C6-30BC-F348-7FE520F48823}"/>
          </ac:picMkLst>
        </pc:picChg>
        <pc:picChg chg="add mod">
          <ac:chgData name="Bob Frankston" userId="10a2ccb2b2a54109" providerId="LiveId" clId="{21F7F235-4C30-435C-88E9-0A17F6C8F955}" dt="2023-04-16T02:35:17.009" v="3570" actId="26606"/>
          <ac:picMkLst>
            <pc:docMk/>
            <pc:sldMk cId="4054291329" sldId="268"/>
            <ac:picMk id="8" creationId="{5D776D88-F1A2-7294-CCA7-2AB8D699C7DA}"/>
          </ac:picMkLst>
        </pc:picChg>
      </pc:sldChg>
      <pc:sldChg chg="addSp delSp modSp new mod setBg setClrOvrMap">
        <pc:chgData name="Bob Frankston" userId="10a2ccb2b2a54109" providerId="LiveId" clId="{21F7F235-4C30-435C-88E9-0A17F6C8F955}" dt="2023-04-16T02:34:52.068" v="3564" actId="26606"/>
        <pc:sldMkLst>
          <pc:docMk/>
          <pc:sldMk cId="3362252461" sldId="269"/>
        </pc:sldMkLst>
        <pc:spChg chg="mod">
          <ac:chgData name="Bob Frankston" userId="10a2ccb2b2a54109" providerId="LiveId" clId="{21F7F235-4C30-435C-88E9-0A17F6C8F955}" dt="2023-04-16T02:34:52.068" v="3564" actId="26606"/>
          <ac:spMkLst>
            <pc:docMk/>
            <pc:sldMk cId="3362252461" sldId="269"/>
            <ac:spMk id="2" creationId="{36F60514-06F9-3F0B-23D0-8BB5D3B2A9F0}"/>
          </ac:spMkLst>
        </pc:spChg>
        <pc:spChg chg="add del mod">
          <ac:chgData name="Bob Frankston" userId="10a2ccb2b2a54109" providerId="LiveId" clId="{21F7F235-4C30-435C-88E9-0A17F6C8F955}" dt="2023-04-16T02:34:52.068" v="3564" actId="26606"/>
          <ac:spMkLst>
            <pc:docMk/>
            <pc:sldMk cId="3362252461" sldId="269"/>
            <ac:spMk id="3" creationId="{BD0E6E8A-99D3-218C-7E1C-2195BCD93CEA}"/>
          </ac:spMkLst>
        </pc:spChg>
        <pc:spChg chg="add del">
          <ac:chgData name="Bob Frankston" userId="10a2ccb2b2a54109" providerId="LiveId" clId="{21F7F235-4C30-435C-88E9-0A17F6C8F955}" dt="2023-04-16T02:34:52.068" v="3564" actId="26606"/>
          <ac:spMkLst>
            <pc:docMk/>
            <pc:sldMk cId="3362252461" sldId="269"/>
            <ac:spMk id="10" creationId="{9228552E-C8B1-4A80-8448-0787CE0FC704}"/>
          </ac:spMkLst>
        </pc:spChg>
        <pc:graphicFrameChg chg="add del">
          <ac:chgData name="Bob Frankston" userId="10a2ccb2b2a54109" providerId="LiveId" clId="{21F7F235-4C30-435C-88E9-0A17F6C8F955}" dt="2023-04-16T02:34:52.068" v="3564" actId="26606"/>
          <ac:graphicFrameMkLst>
            <pc:docMk/>
            <pc:sldMk cId="3362252461" sldId="269"/>
            <ac:graphicFrameMk id="5" creationId="{F53D3260-89C0-6690-AA1A-79D209B85929}"/>
          </ac:graphicFrameMkLst>
        </pc:graphicFrameChg>
        <pc:picChg chg="add del">
          <ac:chgData name="Bob Frankston" userId="10a2ccb2b2a54109" providerId="LiveId" clId="{21F7F235-4C30-435C-88E9-0A17F6C8F955}" dt="2023-04-16T02:34:52.068" v="3564" actId="26606"/>
          <ac:picMkLst>
            <pc:docMk/>
            <pc:sldMk cId="3362252461" sldId="269"/>
            <ac:picMk id="6" creationId="{91C9FD41-A775-35E6-FCCB-4F8328E6A6BC}"/>
          </ac:picMkLst>
        </pc:picChg>
      </pc:sldChg>
      <pc:sldChg chg="modSp new mod">
        <pc:chgData name="Bob Frankston" userId="10a2ccb2b2a54109" providerId="LiveId" clId="{21F7F235-4C30-435C-88E9-0A17F6C8F955}" dt="2023-04-16T02:56:27.936" v="4259" actId="20577"/>
        <pc:sldMkLst>
          <pc:docMk/>
          <pc:sldMk cId="2605097198" sldId="270"/>
        </pc:sldMkLst>
        <pc:spChg chg="mod">
          <ac:chgData name="Bob Frankston" userId="10a2ccb2b2a54109" providerId="LiveId" clId="{21F7F235-4C30-435C-88E9-0A17F6C8F955}" dt="2023-04-16T02:19:16.388" v="3196" actId="20577"/>
          <ac:spMkLst>
            <pc:docMk/>
            <pc:sldMk cId="2605097198" sldId="270"/>
            <ac:spMk id="2" creationId="{13F96F25-B3C4-D3BB-F2D4-BAB4B6EDD0E3}"/>
          </ac:spMkLst>
        </pc:spChg>
        <pc:spChg chg="mod">
          <ac:chgData name="Bob Frankston" userId="10a2ccb2b2a54109" providerId="LiveId" clId="{21F7F235-4C30-435C-88E9-0A17F6C8F955}" dt="2023-04-16T02:56:27.936" v="4259" actId="20577"/>
          <ac:spMkLst>
            <pc:docMk/>
            <pc:sldMk cId="2605097198" sldId="270"/>
            <ac:spMk id="3" creationId="{A8DEF978-629C-BADF-D7EB-5613FBE9864F}"/>
          </ac:spMkLst>
        </pc:spChg>
      </pc:sldChg>
      <pc:sldChg chg="modSp new del mod">
        <pc:chgData name="Bob Frankston" userId="10a2ccb2b2a54109" providerId="LiveId" clId="{21F7F235-4C30-435C-88E9-0A17F6C8F955}" dt="2023-04-19T19:52:03.487" v="6423" actId="47"/>
        <pc:sldMkLst>
          <pc:docMk/>
          <pc:sldMk cId="2278027477" sldId="271"/>
        </pc:sldMkLst>
        <pc:spChg chg="mod">
          <ac:chgData name="Bob Frankston" userId="10a2ccb2b2a54109" providerId="LiveId" clId="{21F7F235-4C30-435C-88E9-0A17F6C8F955}" dt="2023-04-16T02:22:10.752" v="3278" actId="20577"/>
          <ac:spMkLst>
            <pc:docMk/>
            <pc:sldMk cId="2278027477" sldId="271"/>
            <ac:spMk id="2" creationId="{961E37C2-F4D1-6D01-EF79-429822FDDE1A}"/>
          </ac:spMkLst>
        </pc:spChg>
        <pc:spChg chg="mod">
          <ac:chgData name="Bob Frankston" userId="10a2ccb2b2a54109" providerId="LiveId" clId="{21F7F235-4C30-435C-88E9-0A17F6C8F955}" dt="2023-04-16T03:01:04.986" v="4939" actId="20577"/>
          <ac:spMkLst>
            <pc:docMk/>
            <pc:sldMk cId="2278027477" sldId="271"/>
            <ac:spMk id="3" creationId="{4DADF703-C092-4A51-D2AA-41A1B1AD363F}"/>
          </ac:spMkLst>
        </pc:spChg>
      </pc:sldChg>
      <pc:sldChg chg="modSp new mod">
        <pc:chgData name="Bob Frankston" userId="10a2ccb2b2a54109" providerId="LiveId" clId="{21F7F235-4C30-435C-88E9-0A17F6C8F955}" dt="2023-04-19T19:49:01.679" v="6261" actId="27636"/>
        <pc:sldMkLst>
          <pc:docMk/>
          <pc:sldMk cId="3032131276" sldId="272"/>
        </pc:sldMkLst>
        <pc:spChg chg="mod">
          <ac:chgData name="Bob Frankston" userId="10a2ccb2b2a54109" providerId="LiveId" clId="{21F7F235-4C30-435C-88E9-0A17F6C8F955}" dt="2023-04-19T19:45:56.847" v="6052" actId="20577"/>
          <ac:spMkLst>
            <pc:docMk/>
            <pc:sldMk cId="3032131276" sldId="272"/>
            <ac:spMk id="2" creationId="{3059DB15-FEB5-6909-AD92-F62BEF22A11C}"/>
          </ac:spMkLst>
        </pc:spChg>
        <pc:spChg chg="mod">
          <ac:chgData name="Bob Frankston" userId="10a2ccb2b2a54109" providerId="LiveId" clId="{21F7F235-4C30-435C-88E9-0A17F6C8F955}" dt="2023-04-19T19:49:01.679" v="6261" actId="27636"/>
          <ac:spMkLst>
            <pc:docMk/>
            <pc:sldMk cId="3032131276" sldId="272"/>
            <ac:spMk id="3" creationId="{12AEAF4D-DA48-CC01-002F-4C1896754A1F}"/>
          </ac:spMkLst>
        </pc:spChg>
      </pc:sldChg>
      <pc:sldChg chg="modSp new mod">
        <pc:chgData name="Bob Frankston" userId="10a2ccb2b2a54109" providerId="LiveId" clId="{21F7F235-4C30-435C-88E9-0A17F6C8F955}" dt="2023-04-19T19:51:02.815" v="6422" actId="20577"/>
        <pc:sldMkLst>
          <pc:docMk/>
          <pc:sldMk cId="2572761669" sldId="273"/>
        </pc:sldMkLst>
        <pc:spChg chg="mod">
          <ac:chgData name="Bob Frankston" userId="10a2ccb2b2a54109" providerId="LiveId" clId="{21F7F235-4C30-435C-88E9-0A17F6C8F955}" dt="2023-04-19T19:45:03.431" v="5986" actId="20577"/>
          <ac:spMkLst>
            <pc:docMk/>
            <pc:sldMk cId="2572761669" sldId="273"/>
            <ac:spMk id="2" creationId="{34868A10-D16D-07F4-1986-E5B80A9DD7E4}"/>
          </ac:spMkLst>
        </pc:spChg>
        <pc:spChg chg="mod">
          <ac:chgData name="Bob Frankston" userId="10a2ccb2b2a54109" providerId="LiveId" clId="{21F7F235-4C30-435C-88E9-0A17F6C8F955}" dt="2023-04-19T19:51:02.815" v="6422" actId="20577"/>
          <ac:spMkLst>
            <pc:docMk/>
            <pc:sldMk cId="2572761669" sldId="273"/>
            <ac:spMk id="3" creationId="{8EBA25B2-D196-5452-B264-D7AC53E2F1C4}"/>
          </ac:spMkLst>
        </pc:spChg>
      </pc:sldChg>
      <pc:sldChg chg="modSp new mod">
        <pc:chgData name="Bob Frankston" userId="10a2ccb2b2a54109" providerId="LiveId" clId="{21F7F235-4C30-435C-88E9-0A17F6C8F955}" dt="2023-04-19T19:48:11.350" v="6223" actId="20577"/>
        <pc:sldMkLst>
          <pc:docMk/>
          <pc:sldMk cId="2248201326" sldId="274"/>
        </pc:sldMkLst>
        <pc:spChg chg="mod">
          <ac:chgData name="Bob Frankston" userId="10a2ccb2b2a54109" providerId="LiveId" clId="{21F7F235-4C30-435C-88E9-0A17F6C8F955}" dt="2023-04-16T02:58:28.008" v="4552" actId="20577"/>
          <ac:spMkLst>
            <pc:docMk/>
            <pc:sldMk cId="2248201326" sldId="274"/>
            <ac:spMk id="2" creationId="{72BE9693-83FC-FCB8-A081-97C7D58C1475}"/>
          </ac:spMkLst>
        </pc:spChg>
        <pc:spChg chg="mod">
          <ac:chgData name="Bob Frankston" userId="10a2ccb2b2a54109" providerId="LiveId" clId="{21F7F235-4C30-435C-88E9-0A17F6C8F955}" dt="2023-04-19T19:48:11.350" v="6223" actId="20577"/>
          <ac:spMkLst>
            <pc:docMk/>
            <pc:sldMk cId="2248201326" sldId="274"/>
            <ac:spMk id="3" creationId="{461FD45E-3AF9-D0E3-C8C1-B75DFF21255B}"/>
          </ac:spMkLst>
        </pc:spChg>
      </pc:sldChg>
      <pc:sldChg chg="modSp new mod">
        <pc:chgData name="Bob Frankston" userId="10a2ccb2b2a54109" providerId="LiveId" clId="{21F7F235-4C30-435C-88E9-0A17F6C8F955}" dt="2023-04-19T19:52:17.573" v="6426" actId="20577"/>
        <pc:sldMkLst>
          <pc:docMk/>
          <pc:sldMk cId="1276640047" sldId="275"/>
        </pc:sldMkLst>
        <pc:spChg chg="mod">
          <ac:chgData name="Bob Frankston" userId="10a2ccb2b2a54109" providerId="LiveId" clId="{21F7F235-4C30-435C-88E9-0A17F6C8F955}" dt="2023-04-16T03:02:53.983" v="5119" actId="20577"/>
          <ac:spMkLst>
            <pc:docMk/>
            <pc:sldMk cId="1276640047" sldId="275"/>
            <ac:spMk id="2" creationId="{1D1986C8-945F-B82F-1DFC-2EEA83EF1791}"/>
          </ac:spMkLst>
        </pc:spChg>
        <pc:spChg chg="mod">
          <ac:chgData name="Bob Frankston" userId="10a2ccb2b2a54109" providerId="LiveId" clId="{21F7F235-4C30-435C-88E9-0A17F6C8F955}" dt="2023-04-19T19:52:17.573" v="6426" actId="20577"/>
          <ac:spMkLst>
            <pc:docMk/>
            <pc:sldMk cId="1276640047" sldId="275"/>
            <ac:spMk id="3" creationId="{FDAB97E2-E810-892B-4B4B-088B88D3C6EF}"/>
          </ac:spMkLst>
        </pc:spChg>
      </pc:sldChg>
      <pc:sldChg chg="addSp delSp modSp new mod setBg">
        <pc:chgData name="Bob Frankston" userId="10a2ccb2b2a54109" providerId="LiveId" clId="{21F7F235-4C30-435C-88E9-0A17F6C8F955}" dt="2023-04-16T03:10:17.774" v="5459" actId="6549"/>
        <pc:sldMkLst>
          <pc:docMk/>
          <pc:sldMk cId="1538163938" sldId="276"/>
        </pc:sldMkLst>
        <pc:spChg chg="mod ord">
          <ac:chgData name="Bob Frankston" userId="10a2ccb2b2a54109" providerId="LiveId" clId="{21F7F235-4C30-435C-88E9-0A17F6C8F955}" dt="2023-04-16T03:09:48.926" v="5416" actId="14100"/>
          <ac:spMkLst>
            <pc:docMk/>
            <pc:sldMk cId="1538163938" sldId="276"/>
            <ac:spMk id="2" creationId="{87B864BC-3CC4-1C66-4F7E-8D85A7CD5D00}"/>
          </ac:spMkLst>
        </pc:spChg>
        <pc:spChg chg="del">
          <ac:chgData name="Bob Frankston" userId="10a2ccb2b2a54109" providerId="LiveId" clId="{21F7F235-4C30-435C-88E9-0A17F6C8F955}" dt="2023-04-16T03:08:51.036" v="5380" actId="22"/>
          <ac:spMkLst>
            <pc:docMk/>
            <pc:sldMk cId="1538163938" sldId="276"/>
            <ac:spMk id="3" creationId="{52D1456A-6081-DED7-1C96-FC0C6C8348A6}"/>
          </ac:spMkLst>
        </pc:spChg>
        <pc:spChg chg="add mod">
          <ac:chgData name="Bob Frankston" userId="10a2ccb2b2a54109" providerId="LiveId" clId="{21F7F235-4C30-435C-88E9-0A17F6C8F955}" dt="2023-04-16T03:10:17.774" v="5459" actId="6549"/>
          <ac:spMkLst>
            <pc:docMk/>
            <pc:sldMk cId="1538163938" sldId="276"/>
            <ac:spMk id="6" creationId="{FEB585A4-55FA-FBFE-9F25-0464B8883944}"/>
          </ac:spMkLst>
        </pc:spChg>
        <pc:spChg chg="add mod">
          <ac:chgData name="Bob Frankston" userId="10a2ccb2b2a54109" providerId="LiveId" clId="{21F7F235-4C30-435C-88E9-0A17F6C8F955}" dt="2023-04-16T03:09:35.087" v="5414" actId="26606"/>
          <ac:spMkLst>
            <pc:docMk/>
            <pc:sldMk cId="1538163938" sldId="276"/>
            <ac:spMk id="9" creationId="{60DD0148-2CBB-B135-5B51-7FAEF7FC93C5}"/>
          </ac:spMkLst>
        </pc:spChg>
        <pc:spChg chg="add del">
          <ac:chgData name="Bob Frankston" userId="10a2ccb2b2a54109" providerId="LiveId" clId="{21F7F235-4C30-435C-88E9-0A17F6C8F955}" dt="2023-04-16T03:09:35.087" v="5414" actId="26606"/>
          <ac:spMkLst>
            <pc:docMk/>
            <pc:sldMk cId="1538163938" sldId="276"/>
            <ac:spMk id="12" creationId="{B95B9BA8-1D69-4796-85F5-B6D0BD52354B}"/>
          </ac:spMkLst>
        </pc:spChg>
        <pc:spChg chg="add del">
          <ac:chgData name="Bob Frankston" userId="10a2ccb2b2a54109" providerId="LiveId" clId="{21F7F235-4C30-435C-88E9-0A17F6C8F955}" dt="2023-04-16T03:09:35.079" v="5413" actId="26606"/>
          <ac:spMkLst>
            <pc:docMk/>
            <pc:sldMk cId="1538163938" sldId="276"/>
            <ac:spMk id="29" creationId="{F12E7CC5-C78B-4EBD-9565-3FA00FAA6CF2}"/>
          </ac:spMkLst>
        </pc:spChg>
        <pc:spChg chg="add del">
          <ac:chgData name="Bob Frankston" userId="10a2ccb2b2a54109" providerId="LiveId" clId="{21F7F235-4C30-435C-88E9-0A17F6C8F955}" dt="2023-04-16T03:09:35.079" v="5413" actId="26606"/>
          <ac:spMkLst>
            <pc:docMk/>
            <pc:sldMk cId="1538163938" sldId="276"/>
            <ac:spMk id="31" creationId="{3A4529A5-F675-429F-8044-01372BB13422}"/>
          </ac:spMkLst>
        </pc:spChg>
        <pc:spChg chg="add del">
          <ac:chgData name="Bob Frankston" userId="10a2ccb2b2a54109" providerId="LiveId" clId="{21F7F235-4C30-435C-88E9-0A17F6C8F955}" dt="2023-04-16T03:09:35.079" v="5413" actId="26606"/>
          <ac:spMkLst>
            <pc:docMk/>
            <pc:sldMk cId="1538163938" sldId="276"/>
            <ac:spMk id="33" creationId="{63DAB858-5A0C-4AFF-AAC6-705EDF8DB733}"/>
          </ac:spMkLst>
        </pc:spChg>
        <pc:spChg chg="add">
          <ac:chgData name="Bob Frankston" userId="10a2ccb2b2a54109" providerId="LiveId" clId="{21F7F235-4C30-435C-88E9-0A17F6C8F955}" dt="2023-04-16T03:09:35.087" v="5414" actId="26606"/>
          <ac:spMkLst>
            <pc:docMk/>
            <pc:sldMk cId="1538163938" sldId="276"/>
            <ac:spMk id="35" creationId="{4A62647B-1222-407C-8740-5A497612B1F5}"/>
          </ac:spMkLst>
        </pc:spChg>
        <pc:spChg chg="add">
          <ac:chgData name="Bob Frankston" userId="10a2ccb2b2a54109" providerId="LiveId" clId="{21F7F235-4C30-435C-88E9-0A17F6C8F955}" dt="2023-04-16T03:09:35.087" v="5414" actId="26606"/>
          <ac:spMkLst>
            <pc:docMk/>
            <pc:sldMk cId="1538163938" sldId="276"/>
            <ac:spMk id="36" creationId="{19D32F93-50AC-4C46-A5DB-291C60DDB7BD}"/>
          </ac:spMkLst>
        </pc:spChg>
        <pc:spChg chg="add">
          <ac:chgData name="Bob Frankston" userId="10a2ccb2b2a54109" providerId="LiveId" clId="{21F7F235-4C30-435C-88E9-0A17F6C8F955}" dt="2023-04-16T03:09:35.087" v="5414" actId="26606"/>
          <ac:spMkLst>
            <pc:docMk/>
            <pc:sldMk cId="1538163938" sldId="276"/>
            <ac:spMk id="37" creationId="{B9A1D9BC-1455-4308-9ABD-A3F8EDB67AAF}"/>
          </ac:spMkLst>
        </pc:spChg>
        <pc:spChg chg="add">
          <ac:chgData name="Bob Frankston" userId="10a2ccb2b2a54109" providerId="LiveId" clId="{21F7F235-4C30-435C-88E9-0A17F6C8F955}" dt="2023-04-16T03:09:35.087" v="5414" actId="26606"/>
          <ac:spMkLst>
            <pc:docMk/>
            <pc:sldMk cId="1538163938" sldId="276"/>
            <ac:spMk id="38" creationId="{827DC2C4-B485-428A-BF4A-472D2967F47F}"/>
          </ac:spMkLst>
        </pc:spChg>
        <pc:grpChg chg="add del">
          <ac:chgData name="Bob Frankston" userId="10a2ccb2b2a54109" providerId="LiveId" clId="{21F7F235-4C30-435C-88E9-0A17F6C8F955}" dt="2023-04-16T03:09:35.087" v="5414" actId="26606"/>
          <ac:grpSpMkLst>
            <pc:docMk/>
            <pc:sldMk cId="1538163938" sldId="276"/>
            <ac:grpSpMk id="14" creationId="{36AB285A-81F9-42F0-A9FD-0058EB46EFDF}"/>
          </ac:grpSpMkLst>
        </pc:grpChg>
        <pc:picChg chg="add mod ord">
          <ac:chgData name="Bob Frankston" userId="10a2ccb2b2a54109" providerId="LiveId" clId="{21F7F235-4C30-435C-88E9-0A17F6C8F955}" dt="2023-04-16T03:09:35.087" v="5414" actId="26606"/>
          <ac:picMkLst>
            <pc:docMk/>
            <pc:sldMk cId="1538163938" sldId="276"/>
            <ac:picMk id="5" creationId="{D8FDF433-BCF6-8722-64CB-4D8A4406E02B}"/>
          </ac:picMkLst>
        </pc:picChg>
      </pc:sldChg>
      <pc:sldChg chg="addSp delSp modSp new mod setBg">
        <pc:chgData name="Bob Frankston" userId="10a2ccb2b2a54109" providerId="LiveId" clId="{21F7F235-4C30-435C-88E9-0A17F6C8F955}" dt="2023-04-19T19:14:32.307" v="5782" actId="20577"/>
        <pc:sldMkLst>
          <pc:docMk/>
          <pc:sldMk cId="3580818361" sldId="277"/>
        </pc:sldMkLst>
        <pc:spChg chg="mod">
          <ac:chgData name="Bob Frankston" userId="10a2ccb2b2a54109" providerId="LiveId" clId="{21F7F235-4C30-435C-88E9-0A17F6C8F955}" dt="2023-04-17T13:53:28.787" v="5538" actId="26606"/>
          <ac:spMkLst>
            <pc:docMk/>
            <pc:sldMk cId="3580818361" sldId="277"/>
            <ac:spMk id="2" creationId="{B124EBDB-8A3E-543D-BC4E-63894CB8336C}"/>
          </ac:spMkLst>
        </pc:spChg>
        <pc:spChg chg="mod">
          <ac:chgData name="Bob Frankston" userId="10a2ccb2b2a54109" providerId="LiveId" clId="{21F7F235-4C30-435C-88E9-0A17F6C8F955}" dt="2023-04-19T19:14:32.307" v="5782" actId="20577"/>
          <ac:spMkLst>
            <pc:docMk/>
            <pc:sldMk cId="3580818361" sldId="277"/>
            <ac:spMk id="3" creationId="{D3BB2AFE-3087-85C9-4029-3168131E8B57}"/>
          </ac:spMkLst>
        </pc:spChg>
        <pc:spChg chg="add del">
          <ac:chgData name="Bob Frankston" userId="10a2ccb2b2a54109" providerId="LiveId" clId="{21F7F235-4C30-435C-88E9-0A17F6C8F955}" dt="2023-04-17T13:53:28.787" v="5538" actId="26606"/>
          <ac:spMkLst>
            <pc:docMk/>
            <pc:sldMk cId="3580818361" sldId="277"/>
            <ac:spMk id="9" creationId="{F13C74B1-5B17-4795-BED0-7140497B445A}"/>
          </ac:spMkLst>
        </pc:spChg>
        <pc:spChg chg="add del">
          <ac:chgData name="Bob Frankston" userId="10a2ccb2b2a54109" providerId="LiveId" clId="{21F7F235-4C30-435C-88E9-0A17F6C8F955}" dt="2023-04-17T13:53:28.787" v="5538" actId="26606"/>
          <ac:spMkLst>
            <pc:docMk/>
            <pc:sldMk cId="3580818361" sldId="277"/>
            <ac:spMk id="11" creationId="{D4974D33-8DC5-464E-8C6D-BE58F0669C17}"/>
          </ac:spMkLst>
        </pc:spChg>
        <pc:picChg chg="add mod">
          <ac:chgData name="Bob Frankston" userId="10a2ccb2b2a54109" providerId="LiveId" clId="{21F7F235-4C30-435C-88E9-0A17F6C8F955}" dt="2023-04-17T13:53:28.787" v="5538" actId="26606"/>
          <ac:picMkLst>
            <pc:docMk/>
            <pc:sldMk cId="3580818361" sldId="277"/>
            <ac:picMk id="4" creationId="{9C30EC3D-EE37-3B64-B04F-CF41AE84741A}"/>
          </ac:picMkLst>
        </pc:picChg>
      </pc:sldChg>
      <pc:sldChg chg="modSp new mod">
        <pc:chgData name="Bob Frankston" userId="10a2ccb2b2a54109" providerId="LiveId" clId="{21F7F235-4C30-435C-88E9-0A17F6C8F955}" dt="2023-04-19T19:49:52.804" v="6406" actId="20577"/>
        <pc:sldMkLst>
          <pc:docMk/>
          <pc:sldMk cId="4238685726" sldId="278"/>
        </pc:sldMkLst>
        <pc:spChg chg="mod">
          <ac:chgData name="Bob Frankston" userId="10a2ccb2b2a54109" providerId="LiveId" clId="{21F7F235-4C30-435C-88E9-0A17F6C8F955}" dt="2023-04-19T19:49:13.757" v="6299" actId="20577"/>
          <ac:spMkLst>
            <pc:docMk/>
            <pc:sldMk cId="4238685726" sldId="278"/>
            <ac:spMk id="2" creationId="{B73255F0-0F50-6F3C-271D-A5E3AFF53B91}"/>
          </ac:spMkLst>
        </pc:spChg>
        <pc:spChg chg="mod">
          <ac:chgData name="Bob Frankston" userId="10a2ccb2b2a54109" providerId="LiveId" clId="{21F7F235-4C30-435C-88E9-0A17F6C8F955}" dt="2023-04-19T19:49:52.804" v="6406" actId="20577"/>
          <ac:spMkLst>
            <pc:docMk/>
            <pc:sldMk cId="4238685726" sldId="278"/>
            <ac:spMk id="3" creationId="{2CBA5515-0A97-DF75-2180-9C1356F765F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3E87B-5A3A-4A62-B676-87C11EEEC599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2DB4D0-50D3-47C4-8239-DEB28AB54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22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Home networking and individuals – TLB, Tasmota, 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A92F76-215E-4188-A9D3-BACC28F8EAA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88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8F67B-2F91-2666-6BA0-71586EC5F0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F39F18-25AF-9C2E-F4E2-815AABC08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001AF-C022-8A5A-F025-D9A0C6542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6196-3166-4ADE-B0FF-5FEB26AB344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1037C-E400-CF35-9812-ED7372177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8C1C4-DC48-BB9C-106A-C0375194F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26A87-05B0-4F66-BC6E-E2DC3E764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66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196ED-7504-ABCC-5DC3-333DEBE1A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D7DECF-8430-4149-6304-1E70368E8E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010A8-2924-12E7-ED9E-562591384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6196-3166-4ADE-B0FF-5FEB26AB344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212592-D602-76D0-318B-502373874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18A0A-E889-DBC1-2F80-4CFC8F09B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26A87-05B0-4F66-BC6E-E2DC3E764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265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ABA11C-7A03-7AB0-10DD-E9510AF658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4867AB-3E50-7ABF-2B41-313C4FE110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7396C-957B-C838-5FE0-453B3574C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6196-3166-4ADE-B0FF-5FEB26AB344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0547E-EDA1-5623-3FB5-A7B51A93B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1E2DD-4725-899F-8699-9D64CE150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26A87-05B0-4F66-BC6E-E2DC3E764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717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6C90B-4228-0F65-BC0C-3676D82CC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46951-52BD-4527-15CE-37EEB1CBE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05A300-B8BD-1C62-52C6-E5947DE8B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6196-3166-4ADE-B0FF-5FEB26AB344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E9CB6-7A26-2CC5-B277-C1D9E9CA2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EE43B-95D4-BB45-2391-70B46929F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26A87-05B0-4F66-BC6E-E2DC3E764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456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EE4DD-0DE9-F275-605C-AC06A99C7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85CFF4-FB30-30F8-C324-7F019EE71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C3B00-3D34-BDC9-7082-77BB3A5CA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6196-3166-4ADE-B0FF-5FEB26AB344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5FC8C-034F-B5E8-9E7D-4295BCA80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F5B95-2052-3DBE-645F-5DF25C397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26A87-05B0-4F66-BC6E-E2DC3E764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091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0EDB5-E097-F22F-E810-24D2D127E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92A28-833D-599E-0DDF-0B3B494683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8AF87F-7039-3697-B44B-FCDB9C4955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7CB53D-ED66-E1CC-8F65-1472B3617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6196-3166-4ADE-B0FF-5FEB26AB344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8CCBB1-3DB8-85A6-9815-FF1B02081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4F87E5-170D-2AC8-7EF9-AA73397F7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26A87-05B0-4F66-BC6E-E2DC3E764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15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22858-D4AC-D745-5F84-782E00402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CA26FE-68FB-33A0-63BE-2E0DC3F76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6345F-ECE0-EF66-EE65-127F1A1330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C9B75D-B1EB-38A2-DAEA-D5D65A8449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FDE9EF-07EE-13CE-9119-CA2232E5B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881C38-717C-3EF3-E55F-3BAFCEA75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6196-3166-4ADE-B0FF-5FEB26AB344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BC9108-16EF-A204-B100-68E63D031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C64F81-7241-B974-6C40-0DA428749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26A87-05B0-4F66-BC6E-E2DC3E764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495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2E424-CBDD-A542-B405-D53983FFD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B4A8D1-F700-6A54-FCCA-379DF48F5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6196-3166-4ADE-B0FF-5FEB26AB344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6DDC42-4FD3-144D-EF86-3FD7FEE65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D1B55A-41CE-1D97-2A24-0C85AD550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26A87-05B0-4F66-BC6E-E2DC3E764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13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E3B913-B899-C23C-FE19-B943A3706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6196-3166-4ADE-B0FF-5FEB26AB344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87D901-B22C-11A3-F6A3-4CDE27992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CBFFB-9A26-158B-825D-48807A74E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26A87-05B0-4F66-BC6E-E2DC3E764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193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D4608-E729-EE80-7BBC-2EA0ECC02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11DA4-AE16-E80B-93C8-58E98DACF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68F5BC-53FF-DCD6-EF95-2CC5A6D95F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FA432E-138F-89F7-15FB-7B1BF5DD8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6196-3166-4ADE-B0FF-5FEB26AB344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ED6749-9A47-1E85-32CD-94203C128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D170EB-D9A9-282F-D91E-E126B0A7C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26A87-05B0-4F66-BC6E-E2DC3E764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78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51376-F773-3A81-A808-77F73BD45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1A18CD-9AA8-D5D5-EA83-760E4EFE87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1019B-D9A2-B0D1-337D-4F83057029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59546B-B060-89B8-E22D-0F3C94956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6196-3166-4ADE-B0FF-5FEB26AB344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84594B-5B2D-F0AB-D80B-0E27E606C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75513-4E0F-38ED-D13E-6D2E61752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26A87-05B0-4F66-BC6E-E2DC3E764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449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37CD1A-662C-B294-950E-CBB10EE02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661F3-74E4-BD63-360F-AB654537B2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F2FF8-5D20-F2DE-1A21-9353BFFFBD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A6196-3166-4ADE-B0FF-5FEB26AB344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7BC98-B0D4-7E3A-7752-940FA3C9DB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312A5-F6C7-1C2C-E5B9-D63E6C5417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26A87-05B0-4F66-BC6E-E2DC3E764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342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frankston.com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rmf.vc/ForeverURLs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rmf.vc/IEEEBetaLife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frankston.com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BLU2023@bob.ma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3D80A-4B31-A657-0417-9F73AE9B10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Connectivity Begins at Home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33F089-5EBD-FBA1-41C7-4B0C62C91A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April 19</a:t>
            </a:r>
            <a:r>
              <a:rPr lang="en-US" baseline="30000" dirty="0"/>
              <a:t>th</a:t>
            </a:r>
            <a:r>
              <a:rPr lang="en-US" dirty="0"/>
              <a:t>, 2023</a:t>
            </a:r>
          </a:p>
          <a:p>
            <a:r>
              <a:rPr lang="en-US" dirty="0"/>
              <a:t>BLU.org</a:t>
            </a:r>
          </a:p>
          <a:p>
            <a:r>
              <a:rPr lang="en-US" dirty="0"/>
              <a:t>Bob Frankston / </a:t>
            </a:r>
            <a:r>
              <a:rPr lang="en-US" dirty="0">
                <a:hlinkClick r:id="rId2"/>
              </a:rPr>
              <a:t>https://Frankston.com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30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1106D-9C1A-E915-ADAB-B69B64E2B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(Extreme) Journey</a:t>
            </a:r>
          </a:p>
        </p:txBody>
      </p:sp>
      <p:pic>
        <p:nvPicPr>
          <p:cNvPr id="5" name="Content Placeholder 4" descr="A picture containing white, file&#10;&#10;Description automatically generated">
            <a:extLst>
              <a:ext uri="{FF2B5EF4-FFF2-40B4-BE49-F238E27FC236}">
                <a16:creationId xmlns:a16="http://schemas.microsoft.com/office/drawing/2014/main" id="{1C7819ED-7DD5-5DE9-5E23-795574D4FA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58" y="1868015"/>
            <a:ext cx="1048566" cy="1862253"/>
          </a:xfrm>
        </p:spPr>
      </p:pic>
      <p:grpSp>
        <p:nvGrpSpPr>
          <p:cNvPr id="14" name="Apps">
            <a:extLst>
              <a:ext uri="{FF2B5EF4-FFF2-40B4-BE49-F238E27FC236}">
                <a16:creationId xmlns:a16="http://schemas.microsoft.com/office/drawing/2014/main" id="{0391FC7C-B103-0820-7F23-D326E46D1EEC}"/>
              </a:ext>
            </a:extLst>
          </p:cNvPr>
          <p:cNvGrpSpPr/>
          <p:nvPr/>
        </p:nvGrpSpPr>
        <p:grpSpPr>
          <a:xfrm>
            <a:off x="1375339" y="4415883"/>
            <a:ext cx="5000680" cy="923330"/>
            <a:chOff x="1375339" y="4415883"/>
            <a:chExt cx="5000680" cy="923330"/>
          </a:xfrm>
        </p:grpSpPr>
        <p:sp>
          <p:nvSpPr>
            <p:cNvPr id="18" name="Main">
              <a:extLst>
                <a:ext uri="{FF2B5EF4-FFF2-40B4-BE49-F238E27FC236}">
                  <a16:creationId xmlns:a16="http://schemas.microsoft.com/office/drawing/2014/main" id="{A5B2E8FF-E3B5-14EF-9723-6779BC2296C4}"/>
                </a:ext>
              </a:extLst>
            </p:cNvPr>
            <p:cNvSpPr txBox="1"/>
            <p:nvPr/>
          </p:nvSpPr>
          <p:spPr>
            <a:xfrm>
              <a:off x="1375339" y="4415883"/>
              <a:ext cx="1559466" cy="369332"/>
            </a:xfrm>
            <a:prstGeom prst="rect">
              <a:avLst/>
            </a:prstGeom>
            <a:noFill/>
            <a:ln w="19050">
              <a:solidFill>
                <a:schemeClr val="accent2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MQTT Handler</a:t>
              </a:r>
            </a:p>
          </p:txBody>
        </p:sp>
        <p:sp>
          <p:nvSpPr>
            <p:cNvPr id="19" name="HTTPS">
              <a:extLst>
                <a:ext uri="{FF2B5EF4-FFF2-40B4-BE49-F238E27FC236}">
                  <a16:creationId xmlns:a16="http://schemas.microsoft.com/office/drawing/2014/main" id="{D4864313-8EE1-8A49-6DB5-2CF923CAE4A6}"/>
                </a:ext>
              </a:extLst>
            </p:cNvPr>
            <p:cNvSpPr txBox="1"/>
            <p:nvPr/>
          </p:nvSpPr>
          <p:spPr>
            <a:xfrm>
              <a:off x="4801549" y="4415883"/>
              <a:ext cx="1574470" cy="923330"/>
            </a:xfrm>
            <a:prstGeom prst="rect">
              <a:avLst/>
            </a:prstGeom>
            <a:noFill/>
            <a:ln w="19050">
              <a:solidFill>
                <a:schemeClr val="accent2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Main Handler</a:t>
              </a:r>
            </a:p>
            <a:p>
              <a:pPr marL="285750" indent="-285750">
                <a:buFont typeface="Wingdings" panose="05000000000000000000" pitchFamily="2" charset="2"/>
                <a:buChar char="è"/>
              </a:pPr>
              <a:r>
                <a:rPr lang="en-US" dirty="0">
                  <a:sym typeface="Wingdings" panose="05000000000000000000" pitchFamily="2" charset="2"/>
                </a:rPr>
                <a:t>Rule Engine</a:t>
              </a:r>
            </a:p>
            <a:p>
              <a:pPr marL="285750" indent="-285750">
                <a:buFont typeface="Wingdings" panose="05000000000000000000" pitchFamily="2" charset="2"/>
                <a:buChar char="è"/>
              </a:pPr>
              <a:r>
                <a:rPr lang="en-US" dirty="0"/>
                <a:t>Handlers</a:t>
              </a:r>
            </a:p>
          </p:txBody>
        </p:sp>
        <p:sp>
          <p:nvSpPr>
            <p:cNvPr id="21" name="MQTT">
              <a:extLst>
                <a:ext uri="{FF2B5EF4-FFF2-40B4-BE49-F238E27FC236}">
                  <a16:creationId xmlns:a16="http://schemas.microsoft.com/office/drawing/2014/main" id="{B8830AD1-BCE0-47A2-92FE-2909F0E59412}"/>
                </a:ext>
              </a:extLst>
            </p:cNvPr>
            <p:cNvSpPr txBox="1"/>
            <p:nvPr/>
          </p:nvSpPr>
          <p:spPr>
            <a:xfrm>
              <a:off x="3495368" y="4415883"/>
              <a:ext cx="780919" cy="369332"/>
            </a:xfrm>
            <a:prstGeom prst="rect">
              <a:avLst/>
            </a:prstGeom>
            <a:noFill/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HTTPS</a:t>
              </a:r>
            </a:p>
          </p:txBody>
        </p:sp>
      </p:grpSp>
      <p:grpSp>
        <p:nvGrpSpPr>
          <p:cNvPr id="11" name="Broker Grouip">
            <a:extLst>
              <a:ext uri="{FF2B5EF4-FFF2-40B4-BE49-F238E27FC236}">
                <a16:creationId xmlns:a16="http://schemas.microsoft.com/office/drawing/2014/main" id="{5D19DE06-9BE3-ADA4-BBB9-BA910D3E1E78}"/>
              </a:ext>
            </a:extLst>
          </p:cNvPr>
          <p:cNvGrpSpPr/>
          <p:nvPr/>
        </p:nvGrpSpPr>
        <p:grpSpPr>
          <a:xfrm>
            <a:off x="7001108" y="1371202"/>
            <a:ext cx="1723851" cy="2090721"/>
            <a:chOff x="7001108" y="1371202"/>
            <a:chExt cx="1723851" cy="2090721"/>
          </a:xfrm>
        </p:grpSpPr>
        <p:pic>
          <p:nvPicPr>
            <p:cNvPr id="13" name="pi4c">
              <a:extLst>
                <a:ext uri="{FF2B5EF4-FFF2-40B4-BE49-F238E27FC236}">
                  <a16:creationId xmlns:a16="http://schemas.microsoft.com/office/drawing/2014/main" id="{6876BB05-A33D-F7EE-8FF2-DF053DF8A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01108" y="2136360"/>
              <a:ext cx="1723851" cy="1325563"/>
            </a:xfrm>
            <a:prstGeom prst="rect">
              <a:avLst/>
            </a:prstGeom>
          </p:spPr>
        </p:pic>
        <p:sp>
          <p:nvSpPr>
            <p:cNvPr id="3" name="Broker">
              <a:extLst>
                <a:ext uri="{FF2B5EF4-FFF2-40B4-BE49-F238E27FC236}">
                  <a16:creationId xmlns:a16="http://schemas.microsoft.com/office/drawing/2014/main" id="{F382861D-FC07-037E-AAC1-BD0E74446EF8}"/>
                </a:ext>
              </a:extLst>
            </p:cNvPr>
            <p:cNvSpPr txBox="1"/>
            <p:nvPr/>
          </p:nvSpPr>
          <p:spPr>
            <a:xfrm>
              <a:off x="7148992" y="1371202"/>
              <a:ext cx="1428083" cy="369332"/>
            </a:xfrm>
            <a:prstGeom prst="rect">
              <a:avLst/>
            </a:prstGeom>
            <a:noFill/>
            <a:ln w="19050">
              <a:solidFill>
                <a:schemeClr val="accent2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MQTT Broker</a:t>
              </a:r>
            </a:p>
          </p:txBody>
        </p:sp>
      </p:grpSp>
      <p:grpSp>
        <p:nvGrpSpPr>
          <p:cNvPr id="10" name="HA Group">
            <a:extLst>
              <a:ext uri="{FF2B5EF4-FFF2-40B4-BE49-F238E27FC236}">
                <a16:creationId xmlns:a16="http://schemas.microsoft.com/office/drawing/2014/main" id="{869C4B07-4B3E-9A6D-149A-3E257679D228}"/>
              </a:ext>
            </a:extLst>
          </p:cNvPr>
          <p:cNvGrpSpPr/>
          <p:nvPr/>
        </p:nvGrpSpPr>
        <p:grpSpPr>
          <a:xfrm>
            <a:off x="4783226" y="1371202"/>
            <a:ext cx="1611116" cy="2090721"/>
            <a:chOff x="4783226" y="1371202"/>
            <a:chExt cx="1611116" cy="2090721"/>
          </a:xfrm>
        </p:grpSpPr>
        <p:pic>
          <p:nvPicPr>
            <p:cNvPr id="7" name="HomeAssistant">
              <a:extLst>
                <a:ext uri="{FF2B5EF4-FFF2-40B4-BE49-F238E27FC236}">
                  <a16:creationId xmlns:a16="http://schemas.microsoft.com/office/drawing/2014/main" id="{108A9EEF-82A7-ED48-168C-13C23626BE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9" t="12100" r="11676" b="49787"/>
            <a:stretch/>
          </p:blipFill>
          <p:spPr>
            <a:xfrm>
              <a:off x="4783226" y="2136360"/>
              <a:ext cx="1611116" cy="1325563"/>
            </a:xfrm>
            <a:prstGeom prst="rect">
              <a:avLst/>
            </a:prstGeom>
          </p:spPr>
        </p:pic>
        <p:sp>
          <p:nvSpPr>
            <p:cNvPr id="4" name="HA Text">
              <a:extLst>
                <a:ext uri="{FF2B5EF4-FFF2-40B4-BE49-F238E27FC236}">
                  <a16:creationId xmlns:a16="http://schemas.microsoft.com/office/drawing/2014/main" id="{B580500A-8A39-4387-28E4-1DD3AC57F082}"/>
                </a:ext>
              </a:extLst>
            </p:cNvPr>
            <p:cNvSpPr txBox="1"/>
            <p:nvPr/>
          </p:nvSpPr>
          <p:spPr>
            <a:xfrm>
              <a:off x="4783226" y="1371202"/>
              <a:ext cx="1584601" cy="369332"/>
            </a:xfrm>
            <a:prstGeom prst="rect">
              <a:avLst/>
            </a:prstGeom>
            <a:noFill/>
            <a:ln w="19050">
              <a:solidFill>
                <a:schemeClr val="accent2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HomeAssistant</a:t>
              </a:r>
            </a:p>
          </p:txBody>
        </p:sp>
      </p:grpSp>
      <p:grpSp>
        <p:nvGrpSpPr>
          <p:cNvPr id="9" name="Casetta Group">
            <a:extLst>
              <a:ext uri="{FF2B5EF4-FFF2-40B4-BE49-F238E27FC236}">
                <a16:creationId xmlns:a16="http://schemas.microsoft.com/office/drawing/2014/main" id="{534C9753-05B6-A296-794E-5C7DEF8A77FE}"/>
              </a:ext>
            </a:extLst>
          </p:cNvPr>
          <p:cNvGrpSpPr/>
          <p:nvPr/>
        </p:nvGrpSpPr>
        <p:grpSpPr>
          <a:xfrm>
            <a:off x="2541690" y="1371202"/>
            <a:ext cx="1634770" cy="2284811"/>
            <a:chOff x="2541690" y="1371202"/>
            <a:chExt cx="1634770" cy="2284811"/>
          </a:xfrm>
        </p:grpSpPr>
        <p:pic>
          <p:nvPicPr>
            <p:cNvPr id="15" name="Casetta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612CDEF-DD60-644E-7203-4CF255B467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" t="7770" r="705" b="34746"/>
            <a:stretch/>
          </p:blipFill>
          <p:spPr>
            <a:xfrm>
              <a:off x="2541690" y="1942269"/>
              <a:ext cx="1634770" cy="1713744"/>
            </a:xfrm>
            <a:prstGeom prst="rect">
              <a:avLst/>
            </a:prstGeom>
          </p:spPr>
        </p:pic>
        <p:sp>
          <p:nvSpPr>
            <p:cNvPr id="6" name="Casetta Text">
              <a:extLst>
                <a:ext uri="{FF2B5EF4-FFF2-40B4-BE49-F238E27FC236}">
                  <a16:creationId xmlns:a16="http://schemas.microsoft.com/office/drawing/2014/main" id="{3941A8D7-52A7-E812-4DDB-B43B10D4FA01}"/>
                </a:ext>
              </a:extLst>
            </p:cNvPr>
            <p:cNvSpPr txBox="1"/>
            <p:nvPr/>
          </p:nvSpPr>
          <p:spPr>
            <a:xfrm>
              <a:off x="2934805" y="1371202"/>
              <a:ext cx="881075" cy="369332"/>
            </a:xfrm>
            <a:prstGeom prst="rect">
              <a:avLst/>
            </a:prstGeom>
            <a:noFill/>
            <a:ln w="19050">
              <a:solidFill>
                <a:schemeClr val="accent2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Casetta</a:t>
              </a:r>
            </a:p>
          </p:txBody>
        </p:sp>
      </p:grpSp>
      <p:grpSp>
        <p:nvGrpSpPr>
          <p:cNvPr id="12" name="NUC Group">
            <a:extLst>
              <a:ext uri="{FF2B5EF4-FFF2-40B4-BE49-F238E27FC236}">
                <a16:creationId xmlns:a16="http://schemas.microsoft.com/office/drawing/2014/main" id="{B19B1277-D7D9-CD03-1284-7663013B9783}"/>
              </a:ext>
            </a:extLst>
          </p:cNvPr>
          <p:cNvGrpSpPr/>
          <p:nvPr/>
        </p:nvGrpSpPr>
        <p:grpSpPr>
          <a:xfrm>
            <a:off x="9251488" y="1346279"/>
            <a:ext cx="1139249" cy="2125124"/>
            <a:chOff x="9251488" y="1346279"/>
            <a:chExt cx="1139249" cy="2125124"/>
          </a:xfrm>
        </p:grpSpPr>
        <p:pic>
          <p:nvPicPr>
            <p:cNvPr id="17" name="NUC">
              <a:extLst>
                <a:ext uri="{FF2B5EF4-FFF2-40B4-BE49-F238E27FC236}">
                  <a16:creationId xmlns:a16="http://schemas.microsoft.com/office/drawing/2014/main" id="{B4478EFC-4CE5-71DD-CFFC-F9279F8BB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51488" y="2126880"/>
              <a:ext cx="1139249" cy="1344523"/>
            </a:xfrm>
            <a:prstGeom prst="rect">
              <a:avLst/>
            </a:prstGeom>
          </p:spPr>
        </p:pic>
        <p:sp>
          <p:nvSpPr>
            <p:cNvPr id="8" name="NUC Text">
              <a:extLst>
                <a:ext uri="{FF2B5EF4-FFF2-40B4-BE49-F238E27FC236}">
                  <a16:creationId xmlns:a16="http://schemas.microsoft.com/office/drawing/2014/main" id="{901F66AA-2D47-3380-4437-FAC2B7652272}"/>
                </a:ext>
              </a:extLst>
            </p:cNvPr>
            <p:cNvSpPr txBox="1"/>
            <p:nvPr/>
          </p:nvSpPr>
          <p:spPr>
            <a:xfrm>
              <a:off x="9518786" y="1346279"/>
              <a:ext cx="604653" cy="369332"/>
            </a:xfrm>
            <a:prstGeom prst="rect">
              <a:avLst/>
            </a:prstGeom>
            <a:noFill/>
            <a:ln w="19050">
              <a:solidFill>
                <a:schemeClr val="accent2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NUC</a:t>
              </a:r>
            </a:p>
          </p:txBody>
        </p:sp>
      </p:grpSp>
      <p:pic>
        <p:nvPicPr>
          <p:cNvPr id="16" name="PXL_20230416_024505056">
            <a:hlinkClick r:id="" action="ppaction://media"/>
            <a:extLst>
              <a:ext uri="{FF2B5EF4-FFF2-40B4-BE49-F238E27FC236}">
                <a16:creationId xmlns:a16="http://schemas.microsoft.com/office/drawing/2014/main" id="{BB86CD43-CD38-F7F8-8907-44B24F9077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62718" y="3963020"/>
            <a:ext cx="1418673" cy="250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4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5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28478-7F99-92E6-8426-FAA063EE6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Multiple Paths w/Direct Actions</a:t>
            </a:r>
            <a:endParaRPr lang="en-US" dirty="0"/>
          </a:p>
        </p:txBody>
      </p:sp>
      <p:pic>
        <p:nvPicPr>
          <p:cNvPr id="5" name="Content Placeholder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528B0F00-18C6-30BC-F348-7FE520F488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1" t="-1277" r="3235" b="-3315"/>
          <a:stretch/>
        </p:blipFill>
        <p:spPr>
          <a:xfrm>
            <a:off x="1243362" y="1349149"/>
            <a:ext cx="7446848" cy="566515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D4F1B7-A00C-D96B-5615-07F313E315AB}"/>
              </a:ext>
            </a:extLst>
          </p:cNvPr>
          <p:cNvSpPr txBox="1"/>
          <p:nvPr/>
        </p:nvSpPr>
        <p:spPr>
          <a:xfrm>
            <a:off x="9136467" y="4993826"/>
            <a:ext cx="25375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Webapp </a:t>
            </a:r>
            <a:r>
              <a:rPr lang="en-US">
                <a:sym typeface="Wingdings" panose="05000000000000000000" pitchFamily="2" charset="2"/>
              </a:rPr>
              <a:t> Direct HTTPS</a:t>
            </a:r>
          </a:p>
          <a:p>
            <a:r>
              <a:rPr lang="en-US">
                <a:sym typeface="Wingdings" panose="05000000000000000000" pitchFamily="2" charset="2"/>
              </a:rPr>
              <a:t>Webapp  Shim HTTPS </a:t>
            </a:r>
          </a:p>
          <a:p>
            <a:r>
              <a:rPr lang="en-US">
                <a:sym typeface="Wingdings" panose="05000000000000000000" pitchFamily="2" charset="2"/>
              </a:rPr>
              <a:t>Webapp  Websockets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776D88-F1A2-7294-CCA7-2AB8D699C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0440" y="1576448"/>
            <a:ext cx="2323581" cy="19674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A68B26-4846-B01A-457E-453785050D17}"/>
              </a:ext>
            </a:extLst>
          </p:cNvPr>
          <p:cNvSpPr txBox="1"/>
          <p:nvPr/>
        </p:nvSpPr>
        <p:spPr>
          <a:xfrm>
            <a:off x="9506729" y="1456156"/>
            <a:ext cx="1797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JavaScript Engine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291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60514-06F9-3F0B-23D0-8BB5D3B2A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Naming </a:t>
            </a:r>
            <a:r>
              <a:rPr lang="en-US">
                <a:sym typeface="Wingdings" panose="05000000000000000000" pitchFamily="2" charset="2"/>
              </a:rPr>
              <a:t> Binding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E6E8A-99D3-218C-7E1C-2195BCD93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Old school</a:t>
            </a:r>
          </a:p>
          <a:p>
            <a:pPr lvl="1"/>
            <a:r>
              <a:rPr lang="en-US" dirty="0"/>
              <a:t>Name a device “KSink3” in the device itself</a:t>
            </a:r>
          </a:p>
          <a:p>
            <a:r>
              <a:rPr lang="en-US" dirty="0"/>
              <a:t>New Approach</a:t>
            </a:r>
          </a:p>
          <a:p>
            <a:pPr lvl="1"/>
            <a:r>
              <a:rPr lang="en-US" dirty="0"/>
              <a:t>Keep a name like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kauf-bulb-b6359c.aaz.lt</a:t>
            </a:r>
          </a:p>
          <a:p>
            <a:pPr lvl="2"/>
            <a:r>
              <a:rPr lang="en-US" dirty="0"/>
              <a:t>And also, 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light.kauf_bulb_5</a:t>
            </a:r>
          </a:p>
          <a:p>
            <a:pPr lvl="1"/>
            <a:r>
              <a:rPr lang="en-US" dirty="0"/>
              <a:t>Families </a:t>
            </a:r>
            <a:r>
              <a:rPr lang="en-US" dirty="0">
                <a:sym typeface="Wingdings" panose="05000000000000000000" pitchFamily="2" charset="2"/>
              </a:rPr>
              <a:t> Paths and preferences</a:t>
            </a:r>
          </a:p>
          <a:p>
            <a:r>
              <a:rPr lang="en-US" dirty="0"/>
              <a:t>DNS for binding</a:t>
            </a:r>
          </a:p>
          <a:p>
            <a:pPr lvl="1"/>
            <a:r>
              <a:rPr lang="en-US" dirty="0">
                <a:hlinkClick r:id="rId2"/>
              </a:rPr>
              <a:t>https://rmf.vc/ForeverURLs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252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68A10-D16D-07F4-1986-E5B80A9DD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Living the Beta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A25B2-D196-5452-B264-D7AC53E2F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Repurpose Internet protocols</a:t>
            </a:r>
          </a:p>
          <a:p>
            <a:pPr lvl="1"/>
            <a:r>
              <a:rPr lang="en-US" dirty="0"/>
              <a:t>NAT gives me freedom</a:t>
            </a:r>
          </a:p>
          <a:p>
            <a:pPr lvl="1"/>
            <a:r>
              <a:rPr lang="en-US" dirty="0"/>
              <a:t>Local First!</a:t>
            </a:r>
          </a:p>
          <a:p>
            <a:pPr lvl="1"/>
            <a:r>
              <a:rPr lang="en-US" dirty="0"/>
              <a:t>DHCP as DNS to provide local addresses (shadowing)</a:t>
            </a:r>
          </a:p>
          <a:p>
            <a:pPr lvl="1"/>
            <a:r>
              <a:rPr lang="en-US" dirty="0"/>
              <a:t>DHCP vs mDNS</a:t>
            </a:r>
          </a:p>
          <a:p>
            <a:r>
              <a:rPr lang="en-US" dirty="0"/>
              <a:t>Bridges and Shims to the wider world</a:t>
            </a:r>
          </a:p>
          <a:p>
            <a:pPr lvl="1"/>
            <a:r>
              <a:rPr lang="en-US" dirty="0"/>
              <a:t>Possible thanks to best efforts connectivity</a:t>
            </a:r>
          </a:p>
          <a:p>
            <a:r>
              <a:rPr lang="en-US" dirty="0"/>
              <a:t>Rely on (undocumented) Ubiquiti APIs for mapping and discovery</a:t>
            </a:r>
          </a:p>
          <a:p>
            <a:r>
              <a:rPr lang="en-US" dirty="0">
                <a:hlinkClick r:id="rId2"/>
              </a:rPr>
              <a:t>https://rmf.vc/IEEEBetaLife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761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96F25-B3C4-D3BB-F2D4-BAB4B6EDD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HTTP, WS, MQTT (S) – JSON Bundles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EF978-629C-BADF-D7EB-5613FBE98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Very flexible</a:t>
            </a:r>
          </a:p>
          <a:p>
            <a:pPr lvl="1"/>
            <a:r>
              <a:rPr lang="en-US" dirty="0"/>
              <a:t>Common format over any path</a:t>
            </a:r>
          </a:p>
          <a:p>
            <a:pPr lvl="1"/>
            <a:r>
              <a:rPr lang="en-US" dirty="0"/>
              <a:t>Not strict restful</a:t>
            </a:r>
          </a:p>
          <a:p>
            <a:r>
              <a:rPr lang="en-US" dirty="0"/>
              <a:t>Shifting to “S” (HTTPS, WSS …)</a:t>
            </a:r>
          </a:p>
          <a:p>
            <a:pPr lvl="1"/>
            <a:r>
              <a:rPr lang="en-US" dirty="0"/>
              <a:t>Manage my own certificates via DNS!</a:t>
            </a:r>
          </a:p>
          <a:p>
            <a:pPr lvl="1"/>
            <a:r>
              <a:rPr lang="en-US" dirty="0"/>
              <a:t>Choose certs dynamically – thanks ChatGPT</a:t>
            </a:r>
          </a:p>
          <a:p>
            <a:pPr lvl="2"/>
            <a:r>
              <a:rPr lang="en-US" dirty="0"/>
              <a:t>(Also now use it for my site)</a:t>
            </a:r>
          </a:p>
          <a:p>
            <a:pPr lvl="1"/>
            <a:r>
              <a:rPr lang="en-US" dirty="0"/>
              <a:t>Certs are still a challenge for devices</a:t>
            </a:r>
          </a:p>
          <a:p>
            <a:pPr lvl="2"/>
            <a:r>
              <a:rPr lang="en-US" dirty="0"/>
              <a:t>Support and renewal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97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9DB15-FEB5-6909-AD92-F62BEF22A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Lies I tell children and everyone else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EAF4D-DA48-CC01-002F-4C1896754A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Wi-Fi is terrible – just better than alternatives</a:t>
            </a:r>
          </a:p>
          <a:p>
            <a:pPr lvl="1"/>
            <a:r>
              <a:rPr lang="en-US" dirty="0"/>
              <a:t>Often fails perversely</a:t>
            </a:r>
          </a:p>
          <a:p>
            <a:pPr lvl="1"/>
            <a:r>
              <a:rPr lang="en-US" dirty="0"/>
              <a:t>Main devices are not resilient (Wiz)</a:t>
            </a:r>
          </a:p>
          <a:p>
            <a:r>
              <a:rPr lang="en-US" dirty="0"/>
              <a:t>PWAs</a:t>
            </a:r>
          </a:p>
          <a:p>
            <a:pPr lvl="1"/>
            <a:r>
              <a:rPr lang="en-US" dirty="0"/>
              <a:t>Keep exiting – Still need more work on my part</a:t>
            </a:r>
          </a:p>
          <a:p>
            <a:pPr lvl="1"/>
            <a:r>
              <a:rPr lang="en-US" dirty="0"/>
              <a:t>Need more low-level access</a:t>
            </a:r>
          </a:p>
          <a:p>
            <a:pPr lvl="1"/>
            <a:r>
              <a:rPr lang="en-US" dirty="0"/>
              <a:t>HTTPS restriction is paint</a:t>
            </a:r>
          </a:p>
          <a:p>
            <a:r>
              <a:rPr lang="en-US" dirty="0"/>
              <a:t>USB is beyond terrible</a:t>
            </a:r>
          </a:p>
          <a:p>
            <a:r>
              <a:rPr lang="en-US" dirty="0"/>
              <a:t>Lots more tooling needed</a:t>
            </a:r>
          </a:p>
          <a:p>
            <a:r>
              <a:rPr lang="en-US" dirty="0"/>
              <a:t>Growing To-Do list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131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255F0-0F50-6F3C-271D-A5E3AFF53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Points of Failure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A5515-0A97-DF75-2180-9C1356F76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Wi-Fi</a:t>
            </a:r>
          </a:p>
          <a:p>
            <a:r>
              <a:rPr lang="en-US" dirty="0"/>
              <a:t>PWA – work in progress</a:t>
            </a:r>
          </a:p>
          <a:p>
            <a:r>
              <a:rPr lang="en-US" dirty="0"/>
              <a:t>Access Points, DHCP, DNS</a:t>
            </a:r>
          </a:p>
          <a:p>
            <a:r>
              <a:rPr lang="en-US" dirty="0"/>
              <a:t>MQTT</a:t>
            </a:r>
          </a:p>
          <a:p>
            <a:r>
              <a:rPr lang="en-US" dirty="0"/>
              <a:t>HomeAssistant, Hubitat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685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E9693-83FC-FCB8-A081-97C7D58C1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Speaking of tooling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FD45E-3AF9-D0E3-C8C1-B75DFF212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Mostly Typescript + my own SQL Library</a:t>
            </a:r>
          </a:p>
          <a:p>
            <a:pPr lvl="1"/>
            <a:r>
              <a:rPr lang="en-US" dirty="0"/>
              <a:t>SQL Server</a:t>
            </a:r>
          </a:p>
          <a:p>
            <a:pPr lvl="1"/>
            <a:r>
              <a:rPr lang="en-US" dirty="0"/>
              <a:t>JSON Files</a:t>
            </a:r>
          </a:p>
          <a:p>
            <a:pPr lvl="1"/>
            <a:r>
              <a:rPr lang="en-US" dirty="0"/>
              <a:t>Ubiquiti and other APIs</a:t>
            </a:r>
          </a:p>
          <a:p>
            <a:r>
              <a:rPr lang="en-US" dirty="0"/>
              <a:t>Tools</a:t>
            </a:r>
          </a:p>
          <a:p>
            <a:pPr lvl="1"/>
            <a:r>
              <a:rPr lang="en-US" dirty="0" err="1"/>
              <a:t>SwapBulb</a:t>
            </a:r>
            <a:r>
              <a:rPr lang="en-US" dirty="0"/>
              <a:t> (or devices) to rebind relationships to new device</a:t>
            </a:r>
          </a:p>
          <a:p>
            <a:pPr lvl="1"/>
            <a:r>
              <a:rPr lang="en-US" dirty="0" err="1"/>
              <a:t>AddOne</a:t>
            </a:r>
            <a:r>
              <a:rPr lang="en-US" dirty="0"/>
              <a:t> command (also auto via MQTT)</a:t>
            </a:r>
          </a:p>
          <a:p>
            <a:pPr lvl="1"/>
            <a:r>
              <a:rPr lang="en-US" dirty="0" err="1"/>
              <a:t>IPLabels</a:t>
            </a:r>
            <a:endParaRPr lang="en-US" dirty="0"/>
          </a:p>
          <a:p>
            <a:r>
              <a:rPr lang="en-US" i="1" dirty="0"/>
              <a:t>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201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986C8-945F-B82F-1DFC-2EEA83EF1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Matter: </a:t>
            </a:r>
            <a:r>
              <a:rPr lang="en-US" strike="sngStrike" dirty="0"/>
              <a:t>NBT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B97E2-E810-892B-4B4B-088B88D3C6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Old school by hardware people (Z!)</a:t>
            </a:r>
          </a:p>
          <a:p>
            <a:r>
              <a:rPr lang="en-US" dirty="0"/>
              <a:t>Perimeter security for Thread</a:t>
            </a:r>
          </a:p>
          <a:p>
            <a:r>
              <a:rPr lang="en-US" dirty="0"/>
              <a:t>Bit twiddling vs. JSON</a:t>
            </a:r>
          </a:p>
          <a:p>
            <a:r>
              <a:rPr lang="en-US" dirty="0"/>
              <a:t>Interfaces designed by committees rather than implementors</a:t>
            </a:r>
          </a:p>
          <a:p>
            <a:r>
              <a:rPr lang="en-US" dirty="0"/>
              <a:t>Will use it just like for Zigbee etc. (same Silicon Labs)</a:t>
            </a:r>
          </a:p>
        </p:txBody>
      </p:sp>
    </p:spTree>
    <p:extLst>
      <p:ext uri="{BB962C8B-B14F-4D97-AF65-F5344CB8AC3E}">
        <p14:creationId xmlns:p14="http://schemas.microsoft.com/office/powerpoint/2010/main" val="1276640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28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FDF433-BCF6-8722-64CB-4D8A4406E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939" y="931058"/>
            <a:ext cx="1506058" cy="4964416"/>
          </a:xfrm>
          <a:prstGeom prst="rect">
            <a:avLst/>
          </a:prstGeom>
        </p:spPr>
      </p:pic>
      <p:sp>
        <p:nvSpPr>
          <p:cNvPr id="37" name="Freeform: Shape 30">
            <a:extLst>
              <a:ext uri="{FF2B5EF4-FFF2-40B4-BE49-F238E27FC236}">
                <a16:creationId xmlns:a16="http://schemas.microsoft.com/office/drawing/2014/main" id="{B9A1D9BC-1455-4308-9ABD-A3F8EDB67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6068" y="320442"/>
            <a:ext cx="6572492" cy="6212748"/>
          </a:xfrm>
          <a:custGeom>
            <a:avLst/>
            <a:gdLst>
              <a:gd name="connsiteX0" fmla="*/ 0 w 6572492"/>
              <a:gd name="connsiteY0" fmla="*/ 0 h 6212748"/>
              <a:gd name="connsiteX1" fmla="*/ 2248593 w 6572492"/>
              <a:gd name="connsiteY1" fmla="*/ 0 h 6212748"/>
              <a:gd name="connsiteX2" fmla="*/ 2694770 w 6572492"/>
              <a:gd name="connsiteY2" fmla="*/ 0 h 6212748"/>
              <a:gd name="connsiteX3" fmla="*/ 2991094 w 6572492"/>
              <a:gd name="connsiteY3" fmla="*/ 0 h 6212748"/>
              <a:gd name="connsiteX4" fmla="*/ 6572492 w 6572492"/>
              <a:gd name="connsiteY4" fmla="*/ 0 h 6212748"/>
              <a:gd name="connsiteX5" fmla="*/ 6572492 w 6572492"/>
              <a:gd name="connsiteY5" fmla="*/ 2864954 h 6212748"/>
              <a:gd name="connsiteX6" fmla="*/ 3129047 w 6572492"/>
              <a:gd name="connsiteY6" fmla="*/ 6212748 h 6212748"/>
              <a:gd name="connsiteX7" fmla="*/ 2694770 w 6572492"/>
              <a:gd name="connsiteY7" fmla="*/ 6212748 h 6212748"/>
              <a:gd name="connsiteX8" fmla="*/ 2248593 w 6572492"/>
              <a:gd name="connsiteY8" fmla="*/ 6212748 h 6212748"/>
              <a:gd name="connsiteX9" fmla="*/ 0 w 6572492"/>
              <a:gd name="connsiteY9" fmla="*/ 6212748 h 621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2492" h="6212748">
                <a:moveTo>
                  <a:pt x="0" y="0"/>
                </a:moveTo>
                <a:lnTo>
                  <a:pt x="2248593" y="0"/>
                </a:lnTo>
                <a:lnTo>
                  <a:pt x="2694770" y="0"/>
                </a:lnTo>
                <a:lnTo>
                  <a:pt x="2991094" y="0"/>
                </a:lnTo>
                <a:lnTo>
                  <a:pt x="6572492" y="0"/>
                </a:lnTo>
                <a:lnTo>
                  <a:pt x="6572492" y="2864954"/>
                </a:lnTo>
                <a:lnTo>
                  <a:pt x="3129047" y="6212748"/>
                </a:lnTo>
                <a:lnTo>
                  <a:pt x="2694770" y="6212748"/>
                </a:lnTo>
                <a:lnTo>
                  <a:pt x="2248593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ight Triangle 32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A62647B-1222-407C-8740-5A497612B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B864BC-3CC4-1C66-4F7E-8D85A7CD5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71" y="962527"/>
            <a:ext cx="6846990" cy="119327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Partial To-Do list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0DD0148-2CBB-B135-5B51-7FAEF7FC9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5961" y="4269462"/>
            <a:ext cx="4048760" cy="10950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Questions?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B585A4-55FA-FBFE-9F25-0464B8883944}"/>
              </a:ext>
            </a:extLst>
          </p:cNvPr>
          <p:cNvSpPr txBox="1"/>
          <p:nvPr/>
        </p:nvSpPr>
        <p:spPr>
          <a:xfrm>
            <a:off x="5775961" y="2918813"/>
            <a:ext cx="2288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https://Frankston.com</a:t>
            </a:r>
            <a:endParaRPr lang="en-US" dirty="0"/>
          </a:p>
          <a:p>
            <a:r>
              <a:rPr lang="en-US" dirty="0">
                <a:hlinkClick r:id="rId4"/>
              </a:rPr>
              <a:t>BLU2023@bob.ma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163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F4664-5368-D253-7283-0AD5AEE02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Design point – Mid 90s X10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4EB34-920E-1A51-C0D0-060FF3AA3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Original version from the 1990s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VB  C#</a:t>
            </a:r>
          </a:p>
          <a:p>
            <a:pPr lvl="1"/>
            <a:r>
              <a:rPr lang="en-US" dirty="0"/>
              <a:t>X10 </a:t>
            </a:r>
            <a:r>
              <a:rPr lang="en-US" dirty="0">
                <a:sym typeface="Wingdings" panose="05000000000000000000" pitchFamily="2" charset="2"/>
              </a:rPr>
              <a:t> Insteon  …</a:t>
            </a:r>
          </a:p>
          <a:p>
            <a:pPr lvl="1"/>
            <a:r>
              <a:rPr lang="en-US" b="1" dirty="0">
                <a:highlight>
                  <a:srgbClr val="FFFF00"/>
                </a:highlight>
                <a:sym typeface="Wingdings" panose="05000000000000000000" pitchFamily="2" charset="2"/>
              </a:rPr>
              <a:t>JSON Messaging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Shoehorned in Webapp &amp; Smarthome</a:t>
            </a:r>
          </a:p>
          <a:p>
            <a:r>
              <a:rPr lang="en-US" dirty="0">
                <a:sym typeface="Wingdings" panose="05000000000000000000" pitchFamily="2" charset="2"/>
              </a:rPr>
              <a:t>Problem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Legacy silting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TypeScript client but C# server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IIS Dependencies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1DD52F-33FE-F2EC-16B4-48308BE19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894" y="1756095"/>
            <a:ext cx="4627116" cy="260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31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9C5BD-8D09-5429-C5BA-541A4A24C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Big Rewrite: August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8AFE5-09EF-C1CA-D406-33E7E71D2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TypeScript</a:t>
            </a:r>
          </a:p>
          <a:p>
            <a:pPr lvl="1"/>
            <a:r>
              <a:rPr lang="en-US" dirty="0"/>
              <a:t>Sketched out an outline and quickly become “production quality”</a:t>
            </a:r>
          </a:p>
          <a:p>
            <a:pPr lvl="1"/>
            <a:r>
              <a:rPr lang="en-US" dirty="0"/>
              <a:t>Integrate some of the tools and shims I had</a:t>
            </a:r>
          </a:p>
          <a:p>
            <a:pPr lvl="1"/>
            <a:r>
              <a:rPr lang="en-US" dirty="0"/>
              <a:t>Leverage from common language</a:t>
            </a:r>
          </a:p>
          <a:p>
            <a:pPr lvl="1"/>
            <a:r>
              <a:rPr lang="en-US" dirty="0"/>
              <a:t>Easy to share code as libraries, processes or whatever</a:t>
            </a:r>
          </a:p>
          <a:p>
            <a:r>
              <a:rPr lang="en-US" dirty="0"/>
              <a:t>Also built other tools</a:t>
            </a:r>
          </a:p>
          <a:p>
            <a:pPr lvl="1"/>
            <a:r>
              <a:rPr lang="en-US" dirty="0"/>
              <a:t>Certificate handling</a:t>
            </a:r>
          </a:p>
          <a:p>
            <a:pPr lvl="1"/>
            <a:r>
              <a:rPr lang="en-US" dirty="0"/>
              <a:t>Much more use of http(s)</a:t>
            </a:r>
          </a:p>
          <a:p>
            <a:pPr lvl="1"/>
            <a:r>
              <a:rPr lang="en-US" dirty="0"/>
              <a:t>Freedom from IIS – even in C#</a:t>
            </a:r>
          </a:p>
          <a:p>
            <a:r>
              <a:rPr lang="en-US" b="1" dirty="0">
                <a:highlight>
                  <a:srgbClr val="FFFF00"/>
                </a:highlight>
              </a:rPr>
              <a:t>And help from ChatGPT!</a:t>
            </a:r>
          </a:p>
        </p:txBody>
      </p:sp>
    </p:spTree>
    <p:extLst>
      <p:ext uri="{BB962C8B-B14F-4D97-AF65-F5344CB8AC3E}">
        <p14:creationId xmlns:p14="http://schemas.microsoft.com/office/powerpoint/2010/main" val="8946252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ey" descr="A picture containing indoor, cluttered, table">
            <a:extLst>
              <a:ext uri="{FF2B5EF4-FFF2-40B4-BE49-F238E27FC236}">
                <a16:creationId xmlns:a16="http://schemas.microsoft.com/office/drawing/2014/main" id="{BB03534C-4FF5-4B28-0B60-1A42F84A3E5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Messy" descr="A picture containing indoor, cluttered, table&#10;&#10;Description automatically generated">
            <a:extLst>
              <a:ext uri="{FF2B5EF4-FFF2-40B4-BE49-F238E27FC236}">
                <a16:creationId xmlns:a16="http://schemas.microsoft.com/office/drawing/2014/main" id="{10773C63-9AA4-A9E2-F9E7-A9D454E0C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686"/>
            <a:ext cx="12192000" cy="6858000"/>
          </a:xfrm>
          <a:prstGeom prst="rect">
            <a:avLst/>
          </a:prstGeom>
        </p:spPr>
      </p:pic>
      <p:pic>
        <p:nvPicPr>
          <p:cNvPr id="5" name="bulbswitchgray">
            <a:extLst>
              <a:ext uri="{FF2B5EF4-FFF2-40B4-BE49-F238E27FC236}">
                <a16:creationId xmlns:a16="http://schemas.microsoft.com/office/drawing/2014/main" id="{D5FBD40C-BB47-559B-68A1-A7B63F6C79F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1371600"/>
            <a:ext cx="7315200" cy="4114799"/>
          </a:xfrm>
        </p:spPr>
      </p:pic>
      <p:sp>
        <p:nvSpPr>
          <p:cNvPr id="10" name="Anywhere">
            <a:extLst>
              <a:ext uri="{FF2B5EF4-FFF2-40B4-BE49-F238E27FC236}">
                <a16:creationId xmlns:a16="http://schemas.microsoft.com/office/drawing/2014/main" id="{F3E46287-A391-98F7-EF33-C945A554A72B}"/>
              </a:ext>
            </a:extLst>
          </p:cNvPr>
          <p:cNvSpPr/>
          <p:nvPr/>
        </p:nvSpPr>
        <p:spPr>
          <a:xfrm>
            <a:off x="1028700" y="5410200"/>
            <a:ext cx="101346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“Connected Anywhere in the World</a:t>
            </a:r>
          </a:p>
        </p:txBody>
      </p:sp>
      <p:pic>
        <p:nvPicPr>
          <p:cNvPr id="16" name="Bulb">
            <a:extLst>
              <a:ext uri="{FF2B5EF4-FFF2-40B4-BE49-F238E27FC236}">
                <a16:creationId xmlns:a16="http://schemas.microsoft.com/office/drawing/2014/main" id="{F6BF40D3-D13F-9DE1-DBC2-6E9DF0201E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400" y="1300862"/>
            <a:ext cx="2686425" cy="3915321"/>
          </a:xfrm>
          <a:prstGeom prst="rect">
            <a:avLst/>
          </a:prstGeom>
        </p:spPr>
      </p:pic>
      <p:pic>
        <p:nvPicPr>
          <p:cNvPr id="20" name="Switch">
            <a:extLst>
              <a:ext uri="{FF2B5EF4-FFF2-40B4-BE49-F238E27FC236}">
                <a16:creationId xmlns:a16="http://schemas.microsoft.com/office/drawing/2014/main" id="{0ABC9273-6513-6D12-E1CA-E34F921309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488" y="2215389"/>
            <a:ext cx="1905266" cy="3000794"/>
          </a:xfrm>
          <a:prstGeom prst="rect">
            <a:avLst/>
          </a:prstGeom>
        </p:spPr>
      </p:pic>
      <p:pic>
        <p:nvPicPr>
          <p:cNvPr id="21" name="Earth">
            <a:extLst>
              <a:ext uri="{FF2B5EF4-FFF2-40B4-BE49-F238E27FC236}">
                <a16:creationId xmlns:a16="http://schemas.microsoft.com/office/drawing/2014/main" id="{9236C704-8947-4635-85D6-060EC4EDC6A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23249" y="1256249"/>
            <a:ext cx="4345503" cy="4345503"/>
          </a:xfrm>
          <a:prstGeom prst="rect">
            <a:avLst/>
          </a:prstGeom>
        </p:spPr>
      </p:pic>
      <p:pic>
        <p:nvPicPr>
          <p:cNvPr id="3" name="esp8266">
            <a:extLst>
              <a:ext uri="{FF2B5EF4-FFF2-40B4-BE49-F238E27FC236}">
                <a16:creationId xmlns:a16="http://schemas.microsoft.com/office/drawing/2014/main" id="{391ADE66-74BB-0D15-9869-077BAB829B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26222" y="3887991"/>
            <a:ext cx="2353642" cy="1706148"/>
          </a:xfrm>
          <a:prstGeom prst="rect">
            <a:avLst/>
          </a:prstGeom>
        </p:spPr>
      </p:pic>
      <p:sp>
        <p:nvSpPr>
          <p:cNvPr id="8" name="BulbBox">
            <a:extLst>
              <a:ext uri="{FF2B5EF4-FFF2-40B4-BE49-F238E27FC236}">
                <a16:creationId xmlns:a16="http://schemas.microsoft.com/office/drawing/2014/main" id="{54EF60B7-9FC4-CAAF-A720-71DD2635D4D6}"/>
              </a:ext>
            </a:extLst>
          </p:cNvPr>
          <p:cNvSpPr/>
          <p:nvPr/>
        </p:nvSpPr>
        <p:spPr bwMode="auto">
          <a:xfrm>
            <a:off x="3429000" y="3505200"/>
            <a:ext cx="1447800" cy="609600"/>
          </a:xfrm>
          <a:prstGeom prst="round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Tx/>
              <a:buAutoNum type="arabicPeriod"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11" name="SwitchBox">
            <a:extLst>
              <a:ext uri="{FF2B5EF4-FFF2-40B4-BE49-F238E27FC236}">
                <a16:creationId xmlns:a16="http://schemas.microsoft.com/office/drawing/2014/main" id="{54B6DBC9-A7F0-ACFA-1AFB-CB3DE346E4F8}"/>
              </a:ext>
            </a:extLst>
          </p:cNvPr>
          <p:cNvSpPr/>
          <p:nvPr/>
        </p:nvSpPr>
        <p:spPr bwMode="auto">
          <a:xfrm rot="16616162">
            <a:off x="7010400" y="3200400"/>
            <a:ext cx="1447800" cy="609600"/>
          </a:xfrm>
          <a:prstGeom prst="round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Tx/>
              <a:buAutoNum type="arabicPeriod"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18" name="ESP Ellipse">
            <a:extLst>
              <a:ext uri="{FF2B5EF4-FFF2-40B4-BE49-F238E27FC236}">
                <a16:creationId xmlns:a16="http://schemas.microsoft.com/office/drawing/2014/main" id="{31172999-D0DE-43BB-92C1-88F8B063D3DE}"/>
              </a:ext>
            </a:extLst>
          </p:cNvPr>
          <p:cNvSpPr/>
          <p:nvPr/>
        </p:nvSpPr>
        <p:spPr>
          <a:xfrm rot="20421421">
            <a:off x="8415549" y="3763921"/>
            <a:ext cx="2574986" cy="1828182"/>
          </a:xfrm>
          <a:prstGeom prst="ellipse">
            <a:avLst/>
          </a:prstGeom>
          <a:solidFill>
            <a:srgbClr val="FFFC00">
              <a:alpha val="5000"/>
            </a:srgbClr>
          </a:solidFill>
          <a:ln w="180000">
            <a:solidFill>
              <a:srgbClr val="FFFC00">
                <a:alpha val="50196"/>
              </a:srgbClr>
            </a:solidFill>
          </a:ln>
        </p:spPr>
        <p:txBody>
          <a:bodyPr wrap="none" rtlCol="0" anchor="ctr" anchorCtr="1"/>
          <a:lstStyle/>
          <a:p>
            <a:endParaRPr lang="en-US" dirty="0">
              <a:solidFill>
                <a:srgbClr val="FFFC00"/>
              </a:solidFill>
            </a:endParaRPr>
          </a:p>
        </p:txBody>
      </p:sp>
      <p:pic>
        <p:nvPicPr>
          <p:cNvPr id="12" name="Pill Bottle">
            <a:extLst>
              <a:ext uri="{FF2B5EF4-FFF2-40B4-BE49-F238E27FC236}">
                <a16:creationId xmlns:a16="http://schemas.microsoft.com/office/drawing/2014/main" id="{E1678FCC-D91E-1DCA-693D-B7D2561D20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5640" y="531168"/>
            <a:ext cx="1159859" cy="1834960"/>
          </a:xfrm>
          <a:prstGeom prst="rect">
            <a:avLst/>
          </a:prstGeom>
        </p:spPr>
      </p:pic>
      <p:grpSp>
        <p:nvGrpSpPr>
          <p:cNvPr id="17" name="Man and Doctor">
            <a:extLst>
              <a:ext uri="{FF2B5EF4-FFF2-40B4-BE49-F238E27FC236}">
                <a16:creationId xmlns:a16="http://schemas.microsoft.com/office/drawing/2014/main" id="{9FEE125D-AB2C-1204-C48B-87A268213B29}"/>
              </a:ext>
            </a:extLst>
          </p:cNvPr>
          <p:cNvGrpSpPr/>
          <p:nvPr/>
        </p:nvGrpSpPr>
        <p:grpSpPr>
          <a:xfrm>
            <a:off x="314438" y="3921551"/>
            <a:ext cx="1344944" cy="1803394"/>
            <a:chOff x="-146599" y="3364723"/>
            <a:chExt cx="1799287" cy="2412609"/>
          </a:xfrm>
        </p:grpSpPr>
        <p:pic>
          <p:nvPicPr>
            <p:cNvPr id="1026" name="Man" descr="Senior man thinking | Free SVG">
              <a:extLst>
                <a:ext uri="{FF2B5EF4-FFF2-40B4-BE49-F238E27FC236}">
                  <a16:creationId xmlns:a16="http://schemas.microsoft.com/office/drawing/2014/main" id="{F88A1F3C-3B87-71AE-A1B7-F44F0529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6599" y="3461801"/>
              <a:ext cx="1558583" cy="1558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Doctor">
              <a:extLst>
                <a:ext uri="{FF2B5EF4-FFF2-40B4-BE49-F238E27FC236}">
                  <a16:creationId xmlns:a16="http://schemas.microsoft.com/office/drawing/2014/main" id="{4CDE28B1-61E5-5228-070F-ACD630F5C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82132" y="3364723"/>
              <a:ext cx="1070556" cy="241260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11118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32"/>
    </mc:Choice>
    <mc:Fallback xmlns="">
      <p:transition spd="slow" advTm="106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-0.24141 0.24722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70" y="12361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0.28985 -0.32685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2" y="-16343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 animBg="1"/>
      <p:bldP spid="8" grpId="1" animBg="1"/>
      <p:bldP spid="11" grpId="0" animBg="1"/>
      <p:bldP spid="11" grpId="1" animBg="1"/>
      <p:bldP spid="18" grpId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28A85-D026-0693-1E5D-D25CB45FB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design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08B0F-DA45-814A-8BA5-B33B04241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 by doing</a:t>
            </a:r>
          </a:p>
          <a:p>
            <a:pPr lvl="1"/>
            <a:r>
              <a:rPr lang="en-US" dirty="0"/>
              <a:t>System is live, and failures have consequences</a:t>
            </a:r>
          </a:p>
          <a:p>
            <a:pPr lvl="1"/>
            <a:r>
              <a:rPr lang="en-US" dirty="0"/>
              <a:t>Need it to work even if I’m not home</a:t>
            </a:r>
          </a:p>
          <a:p>
            <a:r>
              <a:rPr lang="en-US" dirty="0"/>
              <a:t>Resilience and idempotence</a:t>
            </a:r>
          </a:p>
          <a:p>
            <a:r>
              <a:rPr lang="en-US" dirty="0"/>
              <a:t>Try to avoid single points of dependency</a:t>
            </a:r>
          </a:p>
          <a:p>
            <a:r>
              <a:rPr lang="en-US" dirty="0"/>
              <a:t>Primary paths and secondary ones</a:t>
            </a:r>
          </a:p>
          <a:p>
            <a:pPr lvl="1"/>
            <a:r>
              <a:rPr lang="en-US" dirty="0"/>
              <a:t>IP (UDP, HTTP(S)), Hubitat, HomeAssistant, Shim, MQTT</a:t>
            </a:r>
          </a:p>
          <a:p>
            <a:pPr lvl="1"/>
            <a:r>
              <a:rPr lang="en-US" i="1" dirty="0"/>
              <a:t>Also, multiple facets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885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A0357-66F4-BFEE-F22E-8D4A686EE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Cooperating Elements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4DCD5-FCD8-9065-F273-29375DAD9E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Main Engine</a:t>
            </a:r>
          </a:p>
          <a:p>
            <a:pPr lvl="1"/>
            <a:r>
              <a:rPr lang="en-US" dirty="0"/>
              <a:t>Main Engine</a:t>
            </a:r>
          </a:p>
          <a:p>
            <a:pPr lvl="1"/>
            <a:r>
              <a:rPr lang="en-US" dirty="0"/>
              <a:t>Interprets rules as rules and also as collections</a:t>
            </a:r>
          </a:p>
          <a:p>
            <a:pPr lvl="1"/>
            <a:r>
              <a:rPr lang="en-US" dirty="0"/>
              <a:t>Runs on main desktop</a:t>
            </a:r>
          </a:p>
          <a:p>
            <a:r>
              <a:rPr lang="en-US" dirty="0"/>
              <a:t>Webapp / PWA</a:t>
            </a:r>
          </a:p>
          <a:p>
            <a:pPr lvl="1"/>
            <a:r>
              <a:rPr lang="en-US" dirty="0"/>
              <a:t>Runs anywhere there is a current browser</a:t>
            </a:r>
          </a:p>
          <a:p>
            <a:pPr lvl="1"/>
            <a:r>
              <a:rPr lang="en-US" dirty="0"/>
              <a:t>Depends on https</a:t>
            </a:r>
          </a:p>
          <a:p>
            <a:pPr lvl="1"/>
            <a:r>
              <a:rPr lang="en-US" dirty="0"/>
              <a:t>Shims for HTTPS</a:t>
            </a:r>
            <a:r>
              <a:rPr lang="en-US" dirty="0">
                <a:sym typeface="Wingdings" panose="05000000000000000000" pitchFamily="2" charset="2"/>
              </a:rPr>
              <a:t>UDP and other platforms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655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F87F2-6EA2-03CC-B14A-D2FF496C0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Cooperating Elements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15489-C718-76A2-C5CD-13D70D6B71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Bridges</a:t>
            </a:r>
          </a:p>
          <a:p>
            <a:pPr lvl="1"/>
            <a:r>
              <a:rPr lang="en-US" dirty="0"/>
              <a:t>Smarthome </a:t>
            </a:r>
            <a:r>
              <a:rPr lang="en-US" dirty="0">
                <a:sym typeface="Wingdings" panose="05000000000000000000" pitchFamily="2" charset="2"/>
              </a:rPr>
              <a:t> Hubitat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HomeAssistant</a:t>
            </a:r>
          </a:p>
          <a:p>
            <a:r>
              <a:rPr lang="en-US" dirty="0"/>
              <a:t>Web/HTTP(S) devices</a:t>
            </a:r>
          </a:p>
          <a:p>
            <a:pPr lvl="1"/>
            <a:r>
              <a:rPr lang="en-US" dirty="0" err="1"/>
              <a:t>Shelly.Cloud</a:t>
            </a:r>
            <a:endParaRPr lang="en-US" dirty="0"/>
          </a:p>
          <a:p>
            <a:pPr lvl="1"/>
            <a:r>
              <a:rPr lang="en-US" dirty="0"/>
              <a:t>Tasmota</a:t>
            </a:r>
          </a:p>
          <a:p>
            <a:pPr lvl="1"/>
            <a:r>
              <a:rPr lang="en-US" dirty="0"/>
              <a:t>ESPHome (HomeAssistant)</a:t>
            </a:r>
          </a:p>
          <a:p>
            <a:r>
              <a:rPr lang="en-US" dirty="0"/>
              <a:t>UDP: LIFX, Wiz, Govee</a:t>
            </a:r>
          </a:p>
          <a:p>
            <a:r>
              <a:rPr lang="en-US" dirty="0"/>
              <a:t>UPnP*: YeeLight (</a:t>
            </a:r>
            <a:r>
              <a:rPr lang="ja-JP" altLang="en-US" dirty="0"/>
              <a:t>小米</a:t>
            </a:r>
            <a:r>
              <a:rPr lang="en-US" altLang="ja-JP" dirty="0"/>
              <a:t>)</a:t>
            </a:r>
            <a:endParaRPr lang="en-US" dirty="0"/>
          </a:p>
          <a:p>
            <a:r>
              <a:rPr lang="en-US" dirty="0"/>
              <a:t>Others … </a:t>
            </a:r>
          </a:p>
        </p:txBody>
      </p:sp>
    </p:spTree>
    <p:extLst>
      <p:ext uri="{BB962C8B-B14F-4D97-AF65-F5344CB8AC3E}">
        <p14:creationId xmlns:p14="http://schemas.microsoft.com/office/powerpoint/2010/main" val="1941893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E1066-66A9-B95E-EE87-0234B6F41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Incomplete … </a:t>
            </a:r>
            <a:r>
              <a:rPr lang="en-US"/>
              <a:t>a work-in-progress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ABAF8-3EE5-B972-1E62-130B45BD6B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Still focused on </a:t>
            </a:r>
          </a:p>
          <a:p>
            <a:pPr lvl="1"/>
            <a:r>
              <a:rPr lang="en-US" dirty="0"/>
              <a:t>On/Off, Lights and levels</a:t>
            </a:r>
          </a:p>
          <a:p>
            <a:pPr lvl="1"/>
            <a:r>
              <a:rPr lang="en-US" dirty="0"/>
              <a:t>Grouping and simple rules</a:t>
            </a:r>
          </a:p>
          <a:p>
            <a:pPr lvl="1"/>
            <a:r>
              <a:rPr lang="en-US" dirty="0"/>
              <a:t>Scripting API / JSON</a:t>
            </a:r>
          </a:p>
          <a:p>
            <a:r>
              <a:rPr lang="en-US" dirty="0"/>
              <a:t>Other functions are still siloed apps</a:t>
            </a:r>
          </a:p>
          <a:p>
            <a:pPr lvl="1"/>
            <a:r>
              <a:rPr lang="en-US" dirty="0"/>
              <a:t>Color and Temperature</a:t>
            </a:r>
          </a:p>
          <a:p>
            <a:pPr lvl="1"/>
            <a:r>
              <a:rPr lang="en-US" dirty="0"/>
              <a:t>Special hacks like scenes</a:t>
            </a:r>
          </a:p>
          <a:p>
            <a:pPr lvl="1"/>
            <a:r>
              <a:rPr lang="en-US" dirty="0"/>
              <a:t>Cameras</a:t>
            </a:r>
          </a:p>
          <a:p>
            <a:pPr lvl="1"/>
            <a:r>
              <a:rPr lang="en-US" dirty="0"/>
              <a:t>Special effects</a:t>
            </a:r>
          </a:p>
        </p:txBody>
      </p:sp>
    </p:spTree>
    <p:extLst>
      <p:ext uri="{BB962C8B-B14F-4D97-AF65-F5344CB8AC3E}">
        <p14:creationId xmlns:p14="http://schemas.microsoft.com/office/powerpoint/2010/main" val="896910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4EBDB-8A3E-543D-BC4E-63894CB83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Peeking ahead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B2AFE-3087-85C9-4029-3168131E8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Software Everywhere</a:t>
            </a:r>
          </a:p>
          <a:p>
            <a:r>
              <a:rPr lang="en-US" dirty="0"/>
              <a:t>AI / ChatGPT et al.</a:t>
            </a:r>
          </a:p>
          <a:p>
            <a:r>
              <a:rPr lang="en-US" strike="sngStrike" dirty="0"/>
              <a:t>Matter</a:t>
            </a:r>
            <a:r>
              <a:rPr lang="en-US" dirty="0"/>
              <a:t> (Hardware-centric)</a:t>
            </a:r>
          </a:p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highlight>
                  <a:srgbClr val="FFFF00"/>
                </a:highlight>
              </a:rPr>
              <a:t>Public Packet Infrastructure!</a:t>
            </a:r>
          </a:p>
          <a:p>
            <a:pPr lvl="1"/>
            <a:r>
              <a:rPr lang="en-US" dirty="0"/>
              <a:t>This approach write-large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30EC3D-EE37-3B64-B04F-CF41AE847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4656" y="1825625"/>
            <a:ext cx="3939144" cy="243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183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35.1|12|7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3366</TotalTime>
  <Words>722</Words>
  <Application>Microsoft Office PowerPoint</Application>
  <PresentationFormat>Widescreen</PresentationFormat>
  <Paragraphs>154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Courier New</vt:lpstr>
      <vt:lpstr>Wingdings</vt:lpstr>
      <vt:lpstr>Office Theme</vt:lpstr>
      <vt:lpstr>Connectivity Begins at Home</vt:lpstr>
      <vt:lpstr>Initial Design point – Mid 90s X10</vt:lpstr>
      <vt:lpstr>The Big Rewrite: August 2022</vt:lpstr>
      <vt:lpstr>PowerPoint Presentation</vt:lpstr>
      <vt:lpstr>Key design points</vt:lpstr>
      <vt:lpstr>Cooperating Elements </vt:lpstr>
      <vt:lpstr>Cooperating Elements </vt:lpstr>
      <vt:lpstr>Incomplete … a work-in-progress</vt:lpstr>
      <vt:lpstr>Peeking ahead</vt:lpstr>
      <vt:lpstr>A (Extreme) Journey</vt:lpstr>
      <vt:lpstr>Multiple Paths w/Direct Actions</vt:lpstr>
      <vt:lpstr>Naming  Binding</vt:lpstr>
      <vt:lpstr>Living the Beta Life</vt:lpstr>
      <vt:lpstr>HTTP, WS, MQTT (S) – JSON Bundles</vt:lpstr>
      <vt:lpstr>Lies I tell children and everyone else</vt:lpstr>
      <vt:lpstr>Single Points of Failure</vt:lpstr>
      <vt:lpstr>Speaking of tooling</vt:lpstr>
      <vt:lpstr>What’s the Matter: NBT</vt:lpstr>
      <vt:lpstr>Partial To-Do list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Bob Frankston</dc:creator>
  <cp:lastModifiedBy>Bob Frankston</cp:lastModifiedBy>
  <cp:revision>1</cp:revision>
  <dcterms:created xsi:type="dcterms:W3CDTF">2023-04-15T02:57:43Z</dcterms:created>
  <dcterms:modified xsi:type="dcterms:W3CDTF">2023-04-19T23:28:25Z</dcterms:modified>
</cp:coreProperties>
</file>